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5" r:id="rId6"/>
    <p:sldId id="281" r:id="rId7"/>
    <p:sldId id="278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14" r:id="rId23"/>
    <p:sldId id="315" r:id="rId24"/>
    <p:sldId id="305" r:id="rId25"/>
    <p:sldId id="304" r:id="rId26"/>
    <p:sldId id="310" r:id="rId27"/>
    <p:sldId id="309" r:id="rId28"/>
    <p:sldId id="313" r:id="rId29"/>
    <p:sldId id="312" r:id="rId30"/>
    <p:sldId id="311" r:id="rId31"/>
    <p:sldId id="308" r:id="rId32"/>
    <p:sldId id="303" r:id="rId33"/>
    <p:sldId id="286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128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 des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moteurs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3E1B83-59D2-5FE7-558A-CF97727FB4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0364"/>
            <a:ext cx="10801200" cy="5962972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E0FB5F9F-DE81-AD6E-4983-E06E5D167BB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88288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F2107202-113F-B5DF-FA4F-4DADAF5707B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028924" y="190462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Jolly country danc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Jolly country d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45BF2B6-7D3C-CCFE-4F24-FE116EDCC288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E1B16DE9-05D9-AFDF-37CC-A6633FA35E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060EF87-3B92-0799-A40E-2460675A40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37204" cy="533833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A3785EF5-B466-D8F2-8BDB-3179BE16DC33}"/>
              </a:ext>
            </a:extLst>
          </p:cNvPr>
          <p:cNvSpPr/>
          <p:nvPr/>
        </p:nvSpPr>
        <p:spPr>
          <a:xfrm>
            <a:off x="551384" y="836712"/>
            <a:ext cx="4032448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128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3000">
        <p:split orient="vert"/>
      </p:transition>
    </mc:Choice>
    <mc:Fallback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386C020-0A7C-86CE-4263-08D26E3667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0E4A81-DACF-DEE2-3CD1-112BCF2F66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F2D3AB-0497-1789-77EE-3496DE7861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8C5EED-07BD-B36D-AAC9-47024A0865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CEA9B0-D3E1-D685-075F-61AE685378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417C613-42B7-12DE-A735-1A1650437F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1FBE79-0D2B-0320-8C82-34608E8189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B68B76-DECC-15AF-260D-F59079A35A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CFA690-0B2E-1A8E-FF5E-EEB1C6C235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5AD569-136A-16B0-F40C-406D6F200B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1C5E0E-CE62-D2B9-A6D9-DB59CC256B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3D5180-84B2-D17D-935E-80577F647A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C8FB34-3100-193C-6CCC-9F6DB1A99D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466AE3-88E0-BCDD-E01F-0124141D77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1DA7AD-6E24-9B1C-8FAB-F8A76BA53E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C6274E-1B92-6CA2-EF78-6873F7859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90DF9D-E244-8ED5-A138-6DD489CEE9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09724B-5908-D2B4-6104-83BCD7F56E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8530AC-0AD0-7A33-F4CC-6A8E2004DB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1242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AFADFA-7892-1A64-F88D-62A6FB75EF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90336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58EBE19-7C3A-4448-BD0C-2D2B5E7E2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ACBCFA-BCAF-5DA2-2102-FCFAA12F3D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423B44-4CA1-5DFA-DD98-92CAEDE647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272DE3-EEAD-366E-13E1-9E78A2C53C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0508D1-4480-1340-97C6-F090A2964D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6536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7AB002-1D8A-AC0D-1C7B-1F8EF5F525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847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10E767-904D-FA11-0323-82A8CB4BC5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85555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212849-7740-8091-6A93-CB8024C2DF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6AE4D7-DD4E-B2C4-7379-1F0568C92C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2F342FE-603D-1F65-4056-F5185ED8D3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60564"/>
            <a:ext cx="10801199" cy="500793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FDD59FF1-BEC7-16C1-9CDA-4A61CBA78B61}"/>
              </a:ext>
            </a:extLst>
          </p:cNvPr>
          <p:cNvSpPr/>
          <p:nvPr/>
        </p:nvSpPr>
        <p:spPr>
          <a:xfrm>
            <a:off x="8114881" y="4859163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259</TotalTime>
  <Words>81</Words>
  <Application>Microsoft Office PowerPoint</Application>
  <PresentationFormat>Širokoúhlá obrazovka</PresentationFormat>
  <Paragraphs>13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90</cp:revision>
  <dcterms:created xsi:type="dcterms:W3CDTF">2020-02-21T13:54:42Z</dcterms:created>
  <dcterms:modified xsi:type="dcterms:W3CDTF">2023-03-23T17:04:46Z</dcterms:modified>
</cp:coreProperties>
</file>