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3" r:id="rId4"/>
    <p:sldId id="268" r:id="rId5"/>
    <p:sldId id="266" r:id="rId6"/>
    <p:sldId id="262" r:id="rId7"/>
    <p:sldId id="267" r:id="rId8"/>
    <p:sldId id="264" r:id="rId9"/>
    <p:sldId id="265" r:id="rId10"/>
    <p:sldId id="260" r:id="rId11"/>
    <p:sldId id="273" r:id="rId12"/>
    <p:sldId id="280" r:id="rId13"/>
    <p:sldId id="277" r:id="rId14"/>
    <p:sldId id="279" r:id="rId15"/>
    <p:sldId id="275" r:id="rId16"/>
    <p:sldId id="278" r:id="rId17"/>
    <p:sldId id="276" r:id="rId18"/>
    <p:sldId id="271" r:id="rId19"/>
    <p:sldId id="274" r:id="rId20"/>
    <p:sldId id="272" r:id="rId21"/>
    <p:sldId id="261" r:id="rId22"/>
    <p:sldId id="269" r:id="rId23"/>
    <p:sldId id="287" r:id="rId24"/>
    <p:sldId id="289" r:id="rId25"/>
    <p:sldId id="290" r:id="rId26"/>
    <p:sldId id="284" r:id="rId27"/>
    <p:sldId id="288" r:id="rId28"/>
    <p:sldId id="286" r:id="rId29"/>
    <p:sldId id="282" r:id="rId30"/>
    <p:sldId id="285" r:id="rId31"/>
    <p:sldId id="283" r:id="rId32"/>
    <p:sldId id="270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/SljX+AD0uTIpUF5sVHKg==" hashData="UT0DtnthFUttWLhbsLNQXIBzTZLEu1HKQpVvLBGC4dHmobmR7xmgUJ4eUSu/7/mVwhY4hG/x8CaOmmv/6AGZv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6006E3-FF8A-4F64-8A45-D2F552080488}" v="40" dt="2023-03-21T08:46:27.518"/>
    <p1510:client id="{86CD2914-8AC1-48E5-AD23-CA71344D7127}" v="58" dt="2023-03-21T08:35:53.2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6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Moulac" userId="c676f658d14a72be" providerId="LiveId" clId="{F0858FFE-678B-4C54-8F37-96C06A4ACF68}"/>
    <pc:docChg chg="modSld modMainMaster">
      <pc:chgData name="Daniel Moulac" userId="c676f658d14a72be" providerId="LiveId" clId="{F0858FFE-678B-4C54-8F37-96C06A4ACF68}" dt="2023-03-21T09:08:52.560" v="138"/>
      <pc:docMkLst>
        <pc:docMk/>
      </pc:docMkLst>
      <pc:sldChg chg="modTransition">
        <pc:chgData name="Daniel Moulac" userId="c676f658d14a72be" providerId="LiveId" clId="{F0858FFE-678B-4C54-8F37-96C06A4ACF68}" dt="2023-03-21T09:08:52.560" v="138"/>
        <pc:sldMkLst>
          <pc:docMk/>
          <pc:sldMk cId="4076532940" sldId="256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3897549885" sldId="258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2428505966" sldId="260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2944595556" sldId="261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2063299729" sldId="262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2860960879" sldId="263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2014799130" sldId="264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893420523" sldId="265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1225208827" sldId="266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1507497738" sldId="267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41058952" sldId="268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3198449453" sldId="269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1277144356" sldId="270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2689141688" sldId="271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373264796" sldId="272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3256225604" sldId="273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2079998937" sldId="274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3469363502" sldId="275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1656506430" sldId="276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526581005" sldId="277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2933676761" sldId="278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1261415775" sldId="279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2337889170" sldId="280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1643706230" sldId="282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3102122376" sldId="283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1980628341" sldId="284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1932802394" sldId="285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2786795902" sldId="286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1127880254" sldId="287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1149124491" sldId="288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2778520883" sldId="289"/>
        </pc:sldMkLst>
      </pc:sldChg>
      <pc:sldChg chg="modTransition">
        <pc:chgData name="Daniel Moulac" userId="c676f658d14a72be" providerId="LiveId" clId="{F0858FFE-678B-4C54-8F37-96C06A4ACF68}" dt="2023-03-21T09:08:45.388" v="137"/>
        <pc:sldMkLst>
          <pc:docMk/>
          <pc:sldMk cId="866535732" sldId="290"/>
        </pc:sldMkLst>
      </pc:sldChg>
      <pc:sldMasterChg chg="modTransition modSldLayout">
        <pc:chgData name="Daniel Moulac" userId="c676f658d14a72be" providerId="LiveId" clId="{F0858FFE-678B-4C54-8F37-96C06A4ACF68}" dt="2023-03-21T09:08:45.388" v="137"/>
        <pc:sldMasterMkLst>
          <pc:docMk/>
          <pc:sldMasterMk cId="1869945251" sldId="2147483648"/>
        </pc:sldMasterMkLst>
        <pc:sldLayoutChg chg="modTransition">
          <pc:chgData name="Daniel Moulac" userId="c676f658d14a72be" providerId="LiveId" clId="{F0858FFE-678B-4C54-8F37-96C06A4ACF68}" dt="2023-03-21T09:08:45.388" v="137"/>
          <pc:sldLayoutMkLst>
            <pc:docMk/>
            <pc:sldMasterMk cId="1869945251" sldId="2147483648"/>
            <pc:sldLayoutMk cId="2410965254" sldId="2147483649"/>
          </pc:sldLayoutMkLst>
        </pc:sldLayoutChg>
        <pc:sldLayoutChg chg="modTransition">
          <pc:chgData name="Daniel Moulac" userId="c676f658d14a72be" providerId="LiveId" clId="{F0858FFE-678B-4C54-8F37-96C06A4ACF68}" dt="2023-03-21T09:08:45.388" v="137"/>
          <pc:sldLayoutMkLst>
            <pc:docMk/>
            <pc:sldMasterMk cId="1869945251" sldId="2147483648"/>
            <pc:sldLayoutMk cId="3202324247" sldId="2147483650"/>
          </pc:sldLayoutMkLst>
        </pc:sldLayoutChg>
        <pc:sldLayoutChg chg="modTransition">
          <pc:chgData name="Daniel Moulac" userId="c676f658d14a72be" providerId="LiveId" clId="{F0858FFE-678B-4C54-8F37-96C06A4ACF68}" dt="2023-03-21T09:08:45.388" v="137"/>
          <pc:sldLayoutMkLst>
            <pc:docMk/>
            <pc:sldMasterMk cId="1869945251" sldId="2147483648"/>
            <pc:sldLayoutMk cId="1248064625" sldId="2147483651"/>
          </pc:sldLayoutMkLst>
        </pc:sldLayoutChg>
        <pc:sldLayoutChg chg="modTransition">
          <pc:chgData name="Daniel Moulac" userId="c676f658d14a72be" providerId="LiveId" clId="{F0858FFE-678B-4C54-8F37-96C06A4ACF68}" dt="2023-03-21T09:08:45.388" v="137"/>
          <pc:sldLayoutMkLst>
            <pc:docMk/>
            <pc:sldMasterMk cId="1869945251" sldId="2147483648"/>
            <pc:sldLayoutMk cId="3243261075" sldId="2147483652"/>
          </pc:sldLayoutMkLst>
        </pc:sldLayoutChg>
        <pc:sldLayoutChg chg="modTransition">
          <pc:chgData name="Daniel Moulac" userId="c676f658d14a72be" providerId="LiveId" clId="{F0858FFE-678B-4C54-8F37-96C06A4ACF68}" dt="2023-03-21T09:08:45.388" v="137"/>
          <pc:sldLayoutMkLst>
            <pc:docMk/>
            <pc:sldMasterMk cId="1869945251" sldId="2147483648"/>
            <pc:sldLayoutMk cId="706450989" sldId="2147483653"/>
          </pc:sldLayoutMkLst>
        </pc:sldLayoutChg>
        <pc:sldLayoutChg chg="modTransition">
          <pc:chgData name="Daniel Moulac" userId="c676f658d14a72be" providerId="LiveId" clId="{F0858FFE-678B-4C54-8F37-96C06A4ACF68}" dt="2023-03-21T09:08:45.388" v="137"/>
          <pc:sldLayoutMkLst>
            <pc:docMk/>
            <pc:sldMasterMk cId="1869945251" sldId="2147483648"/>
            <pc:sldLayoutMk cId="419263354" sldId="2147483654"/>
          </pc:sldLayoutMkLst>
        </pc:sldLayoutChg>
        <pc:sldLayoutChg chg="modTransition">
          <pc:chgData name="Daniel Moulac" userId="c676f658d14a72be" providerId="LiveId" clId="{F0858FFE-678B-4C54-8F37-96C06A4ACF68}" dt="2023-03-21T09:08:45.388" v="137"/>
          <pc:sldLayoutMkLst>
            <pc:docMk/>
            <pc:sldMasterMk cId="1869945251" sldId="2147483648"/>
            <pc:sldLayoutMk cId="356782274" sldId="2147483655"/>
          </pc:sldLayoutMkLst>
        </pc:sldLayoutChg>
        <pc:sldLayoutChg chg="modTransition">
          <pc:chgData name="Daniel Moulac" userId="c676f658d14a72be" providerId="LiveId" clId="{F0858FFE-678B-4C54-8F37-96C06A4ACF68}" dt="2023-03-21T09:08:45.388" v="137"/>
          <pc:sldLayoutMkLst>
            <pc:docMk/>
            <pc:sldMasterMk cId="1869945251" sldId="2147483648"/>
            <pc:sldLayoutMk cId="3791709490" sldId="2147483656"/>
          </pc:sldLayoutMkLst>
        </pc:sldLayoutChg>
        <pc:sldLayoutChg chg="modTransition">
          <pc:chgData name="Daniel Moulac" userId="c676f658d14a72be" providerId="LiveId" clId="{F0858FFE-678B-4C54-8F37-96C06A4ACF68}" dt="2023-03-21T09:08:45.388" v="137"/>
          <pc:sldLayoutMkLst>
            <pc:docMk/>
            <pc:sldMasterMk cId="1869945251" sldId="2147483648"/>
            <pc:sldLayoutMk cId="584778877" sldId="2147483657"/>
          </pc:sldLayoutMkLst>
        </pc:sldLayoutChg>
        <pc:sldLayoutChg chg="modTransition">
          <pc:chgData name="Daniel Moulac" userId="c676f658d14a72be" providerId="LiveId" clId="{F0858FFE-678B-4C54-8F37-96C06A4ACF68}" dt="2023-03-21T09:08:45.388" v="137"/>
          <pc:sldLayoutMkLst>
            <pc:docMk/>
            <pc:sldMasterMk cId="1869945251" sldId="2147483648"/>
            <pc:sldLayoutMk cId="175529077" sldId="2147483658"/>
          </pc:sldLayoutMkLst>
        </pc:sldLayoutChg>
        <pc:sldLayoutChg chg="modTransition">
          <pc:chgData name="Daniel Moulac" userId="c676f658d14a72be" providerId="LiveId" clId="{F0858FFE-678B-4C54-8F37-96C06A4ACF68}" dt="2023-03-21T09:08:45.388" v="137"/>
          <pc:sldLayoutMkLst>
            <pc:docMk/>
            <pc:sldMasterMk cId="1869945251" sldId="2147483648"/>
            <pc:sldLayoutMk cId="818374268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BE0C63-4B0E-0E23-79A8-4027EFBE47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9C271B7-11C1-A0D7-78F7-E53CA1412B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36D256-6838-2C86-80AD-61D9132C2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9A2-A2CA-4C08-9DA2-105420555B3B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23E7E7-75D1-A70A-54FA-4F9037394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C917B7-8E3D-A241-7FF3-71092DDF6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DFFA-C023-46C4-88A9-D2EC3DAF13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965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8CBA0-EBC4-F7B7-9C1C-78377BB93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F90360-77B8-5F0F-0B73-D6EF869A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020F39-0C7B-0427-A82C-873FD4967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9A2-A2CA-4C08-9DA2-105420555B3B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3C9987-79B9-80F2-704F-513F3C929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DB1FA6-D349-9A19-B353-82770CFC1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DFFA-C023-46C4-88A9-D2EC3DAF13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324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F494A1-6892-7718-E595-A6363B387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7CC79A-6F57-C234-CF87-B7CC75C175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5E2A46-0F85-EF82-549D-55E553756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9A2-A2CA-4C08-9DA2-105420555B3B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307632-9AD7-0C11-43D4-8E65608D0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C648CE-6567-ED9C-6386-1846C12DE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DFFA-C023-46C4-88A9-D2EC3DAF13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064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257689-36BB-2432-3A2F-13B16AB17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120912-55BA-D3D8-91E9-DBBB5894C2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7F87318-FDBB-5669-AF50-6CDDE9D19A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93337F-8F0B-85CD-3642-3425D22FA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9A2-A2CA-4C08-9DA2-105420555B3B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7CD1823-509C-34A1-A6CA-9DF2D30EC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AE0E4AF-FDFC-7B07-829D-F16F363D8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DFFA-C023-46C4-88A9-D2EC3DAF13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3261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C408F8-9626-671D-E915-C82C19020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B36416-E9AA-59F6-8718-421E4E54B7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8B6D93C-0C78-146D-39D6-5E23E40DC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02C3487-F119-91D2-5B35-79B3F4E7B7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FFB70C6-DC37-CB6C-F8B5-56FCC79CAF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042B74B-C096-C6DB-3D42-86E2AB16F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9A2-A2CA-4C08-9DA2-105420555B3B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716B85D-6EF8-43C8-6688-D03DCC57A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B85B415-8C18-67E3-A5E3-F39522ED0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DFFA-C023-46C4-88A9-D2EC3DAF13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450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DA79BB-963B-EA00-D81E-30197EEC3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3362A1F-D88D-3CF5-7FA3-D8ED29DE8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9A2-A2CA-4C08-9DA2-105420555B3B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EE7AE17-97BF-0511-0DDB-B813AC072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B4DA602-480F-90BF-90D0-7A649400B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DFFA-C023-46C4-88A9-D2EC3DAF13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63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DDC8BD5-8EA0-7CA3-1CCE-CE595D3F7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9A2-A2CA-4C08-9DA2-105420555B3B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DBD9B98-0E0C-55B3-8FF4-4A79F2E17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52EF36D-A1F1-EA50-63D2-5FB57E46B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DFFA-C023-46C4-88A9-D2EC3DAF13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82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BB2DDF-0FB8-0D97-2B6A-34E6EAFF6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C3DE0E-B1F2-8894-B2C1-0B8FCE74D5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587844C-B657-DF35-C9C9-8A7040C6CF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2B02D2-2D57-BCAC-F4F3-D2C653C0E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9A2-A2CA-4C08-9DA2-105420555B3B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77715D4-11BC-4859-3318-575D77B74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4F94516-D5EC-E16C-9919-2A01E1E63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DFFA-C023-46C4-88A9-D2EC3DAF13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709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1FA2EF-1061-1459-F603-C80B489DA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55F3720-2E3C-0FD3-365C-1B7D2F094D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A899479-BF59-DC01-D4D7-4EA75EF3FE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5922499-8BD7-F64E-171B-43828C61B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9A2-A2CA-4C08-9DA2-105420555B3B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A51C9F-C417-1E6B-425F-063A1F4DF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EE1DB62-8237-DE1D-9119-00C4587A3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DFFA-C023-46C4-88A9-D2EC3DAF13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4778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129D0C-5185-20C9-96DF-C790B237F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1D3EC2C-3D8C-BFCF-8A29-62BD50C404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7A15C0-6673-C980-839C-95EC44CBE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9A2-A2CA-4C08-9DA2-105420555B3B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F6497A-64E1-DAE2-F9E6-0BD446465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5B0AA0-5009-2B4D-CBE3-12CA3A707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DFFA-C023-46C4-88A9-D2EC3DAF13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29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74D72B9-F912-CE4B-4C9E-9ACAD2ECB6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5458A1C-CADE-FFA4-FDF4-16CF92008D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921602-136E-B6D6-FBC4-D0E277396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9A2-A2CA-4C08-9DA2-105420555B3B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9495D4-561E-47D3-6DF4-7137693DA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24004B-B01F-BF2D-DB48-874CB5A99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DFFA-C023-46C4-88A9-D2EC3DAF13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374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0AB4CC6-C09A-A7B8-9CB4-9521785CB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5CE5F9A-A1C9-ED2C-5BD7-58517865E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ABD814-7F52-F6AA-AFF9-C2230DBD2E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A49A2-A2CA-4C08-9DA2-105420555B3B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17A51F-B197-7CA8-1CF5-16661695A0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D7E932-E3DC-767D-EEAF-1EA3732CE2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2DFFA-C023-46C4-88A9-D2EC3DAF13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9945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fleur, plante, bouquet&#10;&#10;Description générée automatiquement">
            <a:extLst>
              <a:ext uri="{FF2B5EF4-FFF2-40B4-BE49-F238E27FC236}">
                <a16:creationId xmlns:a16="http://schemas.microsoft.com/office/drawing/2014/main" id="{F8D8052C-70CA-6835-30A3-E6804B6787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3794" y="819000"/>
            <a:ext cx="7829282" cy="522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F2E047F-2753-437B-63A5-10943FC5C338}"/>
              </a:ext>
            </a:extLst>
          </p:cNvPr>
          <p:cNvSpPr txBox="1"/>
          <p:nvPr/>
        </p:nvSpPr>
        <p:spPr>
          <a:xfrm>
            <a:off x="5016500" y="6039000"/>
            <a:ext cx="876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Cerisier japonais en fleurs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06872DF-CFE5-E8BD-CC84-9662E8E76D81}"/>
              </a:ext>
            </a:extLst>
          </p:cNvPr>
          <p:cNvSpPr txBox="1"/>
          <p:nvPr/>
        </p:nvSpPr>
        <p:spPr>
          <a:xfrm>
            <a:off x="3060700" y="295780"/>
            <a:ext cx="83504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Présente (C’est Le Printemps )</a:t>
            </a:r>
          </a:p>
        </p:txBody>
      </p:sp>
    </p:spTree>
    <p:extLst>
      <p:ext uri="{BB962C8B-B14F-4D97-AF65-F5344CB8AC3E}">
        <p14:creationId xmlns:p14="http://schemas.microsoft.com/office/powerpoint/2010/main" val="4076532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  <p:sndAc>
          <p:stSnd>
            <p:snd r:embed="rId2" name="Laurent Voulzy  Le pouvoir des fleurs.wav"/>
          </p:stSnd>
        </p:sndAc>
      </p:transition>
    </mc:Choice>
    <mc:Fallback>
      <p:transition spd="slow" advClick="0" advTm="16000">
        <p:fade/>
        <p:sndAc>
          <p:stSnd>
            <p:snd r:embed="rId2" name="Laurent Voulzy  Le pouvoir des fleu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D467E0A-7A07-A4EF-7060-89E2092F8C0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printemps est l’une des quatre saisons de l’année, dans les zones tempérées. Il suit l'hiver et précède l'été. Il existe plusieurs définitions du printemps, notamment météorologique et calendaire</a:t>
            </a:r>
          </a:p>
        </p:txBody>
      </p:sp>
    </p:spTree>
    <p:extLst>
      <p:ext uri="{BB962C8B-B14F-4D97-AF65-F5344CB8AC3E}">
        <p14:creationId xmlns:p14="http://schemas.microsoft.com/office/powerpoint/2010/main" val="3897549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plein air, plante&#10;&#10;Description générée automatiquement">
            <a:extLst>
              <a:ext uri="{FF2B5EF4-FFF2-40B4-BE49-F238E27FC236}">
                <a16:creationId xmlns:a16="http://schemas.microsoft.com/office/drawing/2014/main" id="{CA256488-9890-45D0-8F64-2EF16B243B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00" y="819000"/>
            <a:ext cx="783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AD8C78-3E3E-2C5F-A2F9-9472FFDF1823}"/>
              </a:ext>
            </a:extLst>
          </p:cNvPr>
          <p:cNvSpPr txBox="1"/>
          <p:nvPr/>
        </p:nvSpPr>
        <p:spPr>
          <a:xfrm>
            <a:off x="4479700" y="5984845"/>
            <a:ext cx="8131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Arbre en fleurs au printemps</a:t>
            </a:r>
          </a:p>
        </p:txBody>
      </p:sp>
    </p:spTree>
    <p:extLst>
      <p:ext uri="{BB962C8B-B14F-4D97-AF65-F5344CB8AC3E}">
        <p14:creationId xmlns:p14="http://schemas.microsoft.com/office/powerpoint/2010/main" val="2860960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eau, lac&#10;&#10;Description générée automatiquement">
            <a:extLst>
              <a:ext uri="{FF2B5EF4-FFF2-40B4-BE49-F238E27FC236}">
                <a16:creationId xmlns:a16="http://schemas.microsoft.com/office/drawing/2014/main" id="{B263F225-D617-7469-84B4-50D2286172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00" y="819000"/>
            <a:ext cx="783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DD7B3B-7B32-2CF5-8483-5C7F0FA3BA4C}"/>
              </a:ext>
            </a:extLst>
          </p:cNvPr>
          <p:cNvSpPr txBox="1"/>
          <p:nvPr/>
        </p:nvSpPr>
        <p:spPr>
          <a:xfrm>
            <a:off x="4127500" y="6039000"/>
            <a:ext cx="919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Fontaines dans le parc </a:t>
            </a:r>
            <a:r>
              <a:rPr lang="fr-FR" sz="2000" b="1" dirty="0" err="1">
                <a:solidFill>
                  <a:schemeClr val="bg1"/>
                </a:solidFill>
              </a:rPr>
              <a:t>Yoyogi-koen</a:t>
            </a:r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Tokyo (quartier de Shibuya), Japon</a:t>
            </a:r>
          </a:p>
        </p:txBody>
      </p:sp>
    </p:spTree>
    <p:extLst>
      <p:ext uri="{BB962C8B-B14F-4D97-AF65-F5344CB8AC3E}">
        <p14:creationId xmlns:p14="http://schemas.microsoft.com/office/powerpoint/2010/main" val="41058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arbre&#10;&#10;Description générée automatiquement">
            <a:extLst>
              <a:ext uri="{FF2B5EF4-FFF2-40B4-BE49-F238E27FC236}">
                <a16:creationId xmlns:a16="http://schemas.microsoft.com/office/drawing/2014/main" id="{8DAC61F4-03B7-DF4B-E03B-E6326090F1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8144" y="567000"/>
            <a:ext cx="3813615" cy="572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5CFAE8-5081-EEC6-9DF8-0E201FA035FE}"/>
              </a:ext>
            </a:extLst>
          </p:cNvPr>
          <p:cNvSpPr txBox="1"/>
          <p:nvPr/>
        </p:nvSpPr>
        <p:spPr>
          <a:xfrm flipH="1">
            <a:off x="3946601" y="6291000"/>
            <a:ext cx="9436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Au pied d'un grand magnolia en fleurs</a:t>
            </a:r>
          </a:p>
        </p:txBody>
      </p:sp>
    </p:spTree>
    <p:extLst>
      <p:ext uri="{BB962C8B-B14F-4D97-AF65-F5344CB8AC3E}">
        <p14:creationId xmlns:p14="http://schemas.microsoft.com/office/powerpoint/2010/main" val="1225208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plein air, fleur&#10;&#10;Description générée automatiquement">
            <a:extLst>
              <a:ext uri="{FF2B5EF4-FFF2-40B4-BE49-F238E27FC236}">
                <a16:creationId xmlns:a16="http://schemas.microsoft.com/office/drawing/2014/main" id="{A433CE55-70F9-A4B7-DFD9-B6D9DB927E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6331" y="819000"/>
            <a:ext cx="785933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8DB542-7F72-11DE-177D-3A027BFBCBEA}"/>
              </a:ext>
            </a:extLst>
          </p:cNvPr>
          <p:cNvSpPr txBox="1"/>
          <p:nvPr/>
        </p:nvSpPr>
        <p:spPr>
          <a:xfrm>
            <a:off x="4668231" y="5943600"/>
            <a:ext cx="85778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Tulipes dans Central Park 2</a:t>
            </a:r>
          </a:p>
          <a:p>
            <a:r>
              <a:rPr lang="fr-FR" sz="2000" b="1" dirty="0"/>
              <a:t>Central Park, New-York, USA</a:t>
            </a:r>
          </a:p>
        </p:txBody>
      </p:sp>
    </p:spTree>
    <p:extLst>
      <p:ext uri="{BB962C8B-B14F-4D97-AF65-F5344CB8AC3E}">
        <p14:creationId xmlns:p14="http://schemas.microsoft.com/office/powerpoint/2010/main" val="2063299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rose&#10;&#10;Description générée automatiquement">
            <a:extLst>
              <a:ext uri="{FF2B5EF4-FFF2-40B4-BE49-F238E27FC236}">
                <a16:creationId xmlns:a16="http://schemas.microsoft.com/office/drawing/2014/main" id="{149A15BD-8270-F860-B42E-A02EFC3694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6331" y="819000"/>
            <a:ext cx="785933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F36C68-93F5-45E7-F5F8-DDBB1EC48B30}"/>
              </a:ext>
            </a:extLst>
          </p:cNvPr>
          <p:cNvSpPr txBox="1"/>
          <p:nvPr/>
        </p:nvSpPr>
        <p:spPr>
          <a:xfrm>
            <a:off x="4287231" y="6039000"/>
            <a:ext cx="8768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Arbres en fleurs (Villa Borghèse) 4</a:t>
            </a:r>
          </a:p>
          <a:p>
            <a:r>
              <a:rPr lang="fr-FR" sz="2000" b="1" dirty="0"/>
              <a:t>Rome, Italie</a:t>
            </a:r>
          </a:p>
        </p:txBody>
      </p:sp>
    </p:spTree>
    <p:extLst>
      <p:ext uri="{BB962C8B-B14F-4D97-AF65-F5344CB8AC3E}">
        <p14:creationId xmlns:p14="http://schemas.microsoft.com/office/powerpoint/2010/main" val="1507497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&#10;&#10;Description générée automatiquement">
            <a:extLst>
              <a:ext uri="{FF2B5EF4-FFF2-40B4-BE49-F238E27FC236}">
                <a16:creationId xmlns:a16="http://schemas.microsoft.com/office/drawing/2014/main" id="{52952E51-CEA1-02E8-217C-2BC0FE2786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1212" y="819000"/>
            <a:ext cx="7849575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013573-EF94-E41A-88E9-AA0BF885924F}"/>
              </a:ext>
            </a:extLst>
          </p:cNvPr>
          <p:cNvSpPr txBox="1"/>
          <p:nvPr/>
        </p:nvSpPr>
        <p:spPr>
          <a:xfrm>
            <a:off x="2438400" y="6039000"/>
            <a:ext cx="7849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De belles jacinthes des bois dans la lumière d'un doux soleil printanier</a:t>
            </a:r>
          </a:p>
          <a:p>
            <a:r>
              <a:rPr lang="fr-FR" sz="2000" b="1" dirty="0"/>
              <a:t>Forêt de Saint-Yon, Essonne</a:t>
            </a:r>
          </a:p>
        </p:txBody>
      </p:sp>
    </p:spTree>
    <p:extLst>
      <p:ext uri="{BB962C8B-B14F-4D97-AF65-F5344CB8AC3E}">
        <p14:creationId xmlns:p14="http://schemas.microsoft.com/office/powerpoint/2010/main" val="2014799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fleur, plein air, plante&#10;&#10;Description générée automatiquement">
            <a:extLst>
              <a:ext uri="{FF2B5EF4-FFF2-40B4-BE49-F238E27FC236}">
                <a16:creationId xmlns:a16="http://schemas.microsoft.com/office/drawing/2014/main" id="{7F405E88-BDA3-5D20-577A-6E766BC61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00112"/>
            <a:ext cx="7620000" cy="505777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6301D64-473F-5BE6-2FA6-FF72FB45C88D}"/>
              </a:ext>
            </a:extLst>
          </p:cNvPr>
          <p:cNvSpPr txBox="1"/>
          <p:nvPr/>
        </p:nvSpPr>
        <p:spPr>
          <a:xfrm>
            <a:off x="2806700" y="5957887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Tulipes et Primevères - une explosion de couleurs printanières</a:t>
            </a:r>
          </a:p>
        </p:txBody>
      </p:sp>
    </p:spTree>
    <p:extLst>
      <p:ext uri="{BB962C8B-B14F-4D97-AF65-F5344CB8AC3E}">
        <p14:creationId xmlns:p14="http://schemas.microsoft.com/office/powerpoint/2010/main" val="893420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coquelicot&#10;&#10;Description générée automatiquement">
            <a:extLst>
              <a:ext uri="{FF2B5EF4-FFF2-40B4-BE49-F238E27FC236}">
                <a16:creationId xmlns:a16="http://schemas.microsoft.com/office/drawing/2014/main" id="{87AE710C-E587-3CBC-EAF7-9D88D33113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6331" y="939800"/>
            <a:ext cx="785933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06A523-8799-EBD6-24D1-B38DC9FEA167}"/>
              </a:ext>
            </a:extLst>
          </p:cNvPr>
          <p:cNvSpPr txBox="1"/>
          <p:nvPr/>
        </p:nvSpPr>
        <p:spPr>
          <a:xfrm>
            <a:off x="4559300" y="6150114"/>
            <a:ext cx="8064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Coquelicots dans un champs -01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Essonne, Ile-de-France</a:t>
            </a:r>
          </a:p>
        </p:txBody>
      </p:sp>
    </p:spTree>
    <p:extLst>
      <p:ext uri="{BB962C8B-B14F-4D97-AF65-F5344CB8AC3E}">
        <p14:creationId xmlns:p14="http://schemas.microsoft.com/office/powerpoint/2010/main" val="2428505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rouge, fleur&#10;&#10;Description générée automatiquement">
            <a:extLst>
              <a:ext uri="{FF2B5EF4-FFF2-40B4-BE49-F238E27FC236}">
                <a16:creationId xmlns:a16="http://schemas.microsoft.com/office/drawing/2014/main" id="{C29AB5F3-5AFA-E3F8-CE77-BB609BC7C0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1212" y="939800"/>
            <a:ext cx="7849575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4B1B18-BA2B-C0BE-8A43-2BB0DFDDEA69}"/>
              </a:ext>
            </a:extLst>
          </p:cNvPr>
          <p:cNvSpPr txBox="1"/>
          <p:nvPr/>
        </p:nvSpPr>
        <p:spPr>
          <a:xfrm>
            <a:off x="4203700" y="6150114"/>
            <a:ext cx="8089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Tulipes rouges sur fond de pelouse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Parc Floral de Paris, France</a:t>
            </a:r>
          </a:p>
        </p:txBody>
      </p:sp>
    </p:spTree>
    <p:extLst>
      <p:ext uri="{BB962C8B-B14F-4D97-AF65-F5344CB8AC3E}">
        <p14:creationId xmlns:p14="http://schemas.microsoft.com/office/powerpoint/2010/main" val="3256225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iel, champignon, montagne, plein air&#10;&#10;Description générée automatiquement">
            <a:extLst>
              <a:ext uri="{FF2B5EF4-FFF2-40B4-BE49-F238E27FC236}">
                <a16:creationId xmlns:a16="http://schemas.microsoft.com/office/drawing/2014/main" id="{F8610ED4-6E4E-CDB8-2885-C37AE6258E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1352" y="819000"/>
            <a:ext cx="6969296" cy="522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1D8E3F3-B948-2E5E-FCA8-9B20CD97A78A}"/>
              </a:ext>
            </a:extLst>
          </p:cNvPr>
          <p:cNvSpPr txBox="1"/>
          <p:nvPr/>
        </p:nvSpPr>
        <p:spPr>
          <a:xfrm>
            <a:off x="4236952" y="6022945"/>
            <a:ext cx="8336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Parc national de Glacier, Montana</a:t>
            </a:r>
          </a:p>
        </p:txBody>
      </p:sp>
    </p:spTree>
    <p:extLst>
      <p:ext uri="{BB962C8B-B14F-4D97-AF65-F5344CB8AC3E}">
        <p14:creationId xmlns:p14="http://schemas.microsoft.com/office/powerpoint/2010/main" val="2337889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lein air, jaune&#10;&#10;Description générée automatiquement">
            <a:extLst>
              <a:ext uri="{FF2B5EF4-FFF2-40B4-BE49-F238E27FC236}">
                <a16:creationId xmlns:a16="http://schemas.microsoft.com/office/drawing/2014/main" id="{1349373A-52B8-F71B-38C3-1DBCE9363E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5421" y="819000"/>
            <a:ext cx="8157958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581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fleur, plein air, plante&#10;&#10;Description générée automatiquement">
            <a:extLst>
              <a:ext uri="{FF2B5EF4-FFF2-40B4-BE49-F238E27FC236}">
                <a16:creationId xmlns:a16="http://schemas.microsoft.com/office/drawing/2014/main" id="{E9FFC45D-E744-D3BE-11BF-9616E48573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6426" y="819000"/>
            <a:ext cx="7314097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415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nature&#10;&#10;Description générée automatiquement">
            <a:extLst>
              <a:ext uri="{FF2B5EF4-FFF2-40B4-BE49-F238E27FC236}">
                <a16:creationId xmlns:a16="http://schemas.microsoft.com/office/drawing/2014/main" id="{EBA1B620-3498-18A1-1FE4-C7721CE644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991" y="819000"/>
            <a:ext cx="7836018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363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fleur, plein air, banc&#10;&#10;Description générée automatiquement">
            <a:extLst>
              <a:ext uri="{FF2B5EF4-FFF2-40B4-BE49-F238E27FC236}">
                <a16:creationId xmlns:a16="http://schemas.microsoft.com/office/drawing/2014/main" id="{8BEE5DF7-7527-9265-FB35-0AFE2CE347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6100" y="819000"/>
            <a:ext cx="8352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676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fleur, herbe, plein air&#10;&#10;Description générée automatiquement">
            <a:extLst>
              <a:ext uri="{FF2B5EF4-FFF2-40B4-BE49-F238E27FC236}">
                <a16:creationId xmlns:a16="http://schemas.microsoft.com/office/drawing/2014/main" id="{3036630F-3A3A-F3F2-7712-C035C001A3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0045" y="819000"/>
            <a:ext cx="7831909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506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secte&#10;&#10;Description générée automatiquement">
            <a:extLst>
              <a:ext uri="{FF2B5EF4-FFF2-40B4-BE49-F238E27FC236}">
                <a16:creationId xmlns:a16="http://schemas.microsoft.com/office/drawing/2014/main" id="{CD1DA8B6-7923-8C8D-5DB7-5A9C89C138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914400"/>
            <a:ext cx="8352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141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arbre, fleur, plein air, plante&#10;&#10;Description générée automatiquement">
            <a:extLst>
              <a:ext uri="{FF2B5EF4-FFF2-40B4-BE49-F238E27FC236}">
                <a16:creationId xmlns:a16="http://schemas.microsoft.com/office/drawing/2014/main" id="{7F87A69D-7B34-AB31-A871-DB73F6B413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7908" y="819000"/>
            <a:ext cx="8056183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998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fleur, plante&#10;&#10;Description générée automatiquement">
            <a:extLst>
              <a:ext uri="{FF2B5EF4-FFF2-40B4-BE49-F238E27FC236}">
                <a16:creationId xmlns:a16="http://schemas.microsoft.com/office/drawing/2014/main" id="{5B7DD739-8FCA-12BF-D974-EF1E275507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00" y="819000"/>
            <a:ext cx="783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64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ein air, plante&#10;&#10;Description générée automatiquement">
            <a:extLst>
              <a:ext uri="{FF2B5EF4-FFF2-40B4-BE49-F238E27FC236}">
                <a16:creationId xmlns:a16="http://schemas.microsoft.com/office/drawing/2014/main" id="{17F47752-23BF-148D-E5DD-0B66B2F005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000" y="819000"/>
            <a:ext cx="928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595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&#10;&#10;Description générée automatiquement">
            <a:extLst>
              <a:ext uri="{FF2B5EF4-FFF2-40B4-BE49-F238E27FC236}">
                <a16:creationId xmlns:a16="http://schemas.microsoft.com/office/drawing/2014/main" id="{AEA2E5D2-E939-4C71-2AA6-8BFC263D5B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000" y="819000"/>
            <a:ext cx="928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449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ein air, ciel, plante&#10;&#10;Description générée automatiquement">
            <a:extLst>
              <a:ext uri="{FF2B5EF4-FFF2-40B4-BE49-F238E27FC236}">
                <a16:creationId xmlns:a16="http://schemas.microsoft.com/office/drawing/2014/main" id="{D78080EE-02D7-4E46-92F1-F2211190B8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3960" y="819000"/>
            <a:ext cx="826408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80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blanc, fermer&#10;&#10;Description générée automatiquement">
            <a:extLst>
              <a:ext uri="{FF2B5EF4-FFF2-40B4-BE49-F238E27FC236}">
                <a16:creationId xmlns:a16="http://schemas.microsoft.com/office/drawing/2014/main" id="{8F344BAA-A510-0B07-D894-9D6AAE9794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662" y="819000"/>
            <a:ext cx="7802675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520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1005EE8-7C5A-5B5A-ABB0-32FCB1362E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6756" y="819000"/>
            <a:ext cx="6518487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535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&#10;&#10;Description générée automatiquement">
            <a:extLst>
              <a:ext uri="{FF2B5EF4-FFF2-40B4-BE49-F238E27FC236}">
                <a16:creationId xmlns:a16="http://schemas.microsoft.com/office/drawing/2014/main" id="{29C659C6-FE59-84AF-7F37-E91991BB83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000" y="819000"/>
            <a:ext cx="928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628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fleur, plante&#10;&#10;Description générée automatiquement">
            <a:extLst>
              <a:ext uri="{FF2B5EF4-FFF2-40B4-BE49-F238E27FC236}">
                <a16:creationId xmlns:a16="http://schemas.microsoft.com/office/drawing/2014/main" id="{C093738C-9C24-025C-4391-DCB7F05F8D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303" y="819000"/>
            <a:ext cx="7837394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124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ciel, plein air, plante&#10;&#10;Description générée automatiquement">
            <a:extLst>
              <a:ext uri="{FF2B5EF4-FFF2-40B4-BE49-F238E27FC236}">
                <a16:creationId xmlns:a16="http://schemas.microsoft.com/office/drawing/2014/main" id="{B17E2FD7-C718-68D3-C7A4-EB096F9FDE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5833" y="639000"/>
            <a:ext cx="7980333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795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coquelicot&#10;&#10;Description générée automatiquement">
            <a:extLst>
              <a:ext uri="{FF2B5EF4-FFF2-40B4-BE49-F238E27FC236}">
                <a16:creationId xmlns:a16="http://schemas.microsoft.com/office/drawing/2014/main" id="{E8B616AE-636C-9EEE-96D3-9B986B842A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000" y="819000"/>
            <a:ext cx="928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706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fleur, ciel, plein air&#10;&#10;Description générée automatiquement">
            <a:extLst>
              <a:ext uri="{FF2B5EF4-FFF2-40B4-BE49-F238E27FC236}">
                <a16:creationId xmlns:a16="http://schemas.microsoft.com/office/drawing/2014/main" id="{61B53460-1308-5FDE-84AE-6D3D0BD48B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500" y="639000"/>
            <a:ext cx="69750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802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fleur, plante&#10;&#10;Description générée automatiquement">
            <a:extLst>
              <a:ext uri="{FF2B5EF4-FFF2-40B4-BE49-F238E27FC236}">
                <a16:creationId xmlns:a16="http://schemas.microsoft.com/office/drawing/2014/main" id="{3C16F0E9-D839-34E7-2E3E-01BAC3AD6B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2952" y="819000"/>
            <a:ext cx="8346096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22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lein air, plante, fermer&#10;&#10;Description générée automatiquement">
            <a:extLst>
              <a:ext uri="{FF2B5EF4-FFF2-40B4-BE49-F238E27FC236}">
                <a16:creationId xmlns:a16="http://schemas.microsoft.com/office/drawing/2014/main" id="{C8F78044-ECF7-CE11-2638-1BAC540393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6756" y="639000"/>
            <a:ext cx="4183683" cy="558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4D2F273-EDDE-6259-0925-143CA4059D7E}"/>
              </a:ext>
            </a:extLst>
          </p:cNvPr>
          <p:cNvSpPr txBox="1"/>
          <p:nvPr/>
        </p:nvSpPr>
        <p:spPr>
          <a:xfrm>
            <a:off x="7454900" y="1028700"/>
            <a:ext cx="45085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(C’est le Printemps)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3A2EA48-0EAE-1EE8-BF19-859971441F9C}"/>
              </a:ext>
            </a:extLst>
          </p:cNvPr>
          <p:cNvSpPr txBox="1"/>
          <p:nvPr/>
        </p:nvSpPr>
        <p:spPr>
          <a:xfrm>
            <a:off x="8864600" y="2873803"/>
            <a:ext cx="401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6C19350-E02A-47FF-2F6F-CDF942043BB8}"/>
              </a:ext>
            </a:extLst>
          </p:cNvPr>
          <p:cNvSpPr txBox="1"/>
          <p:nvPr/>
        </p:nvSpPr>
        <p:spPr>
          <a:xfrm>
            <a:off x="7429339" y="3610911"/>
            <a:ext cx="45975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Six Premières Images viennent Du Site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Photo – Paysage – Com je remercie  infiniment le photographe</a:t>
            </a:r>
          </a:p>
        </p:txBody>
      </p:sp>
    </p:spTree>
    <p:extLst>
      <p:ext uri="{BB962C8B-B14F-4D97-AF65-F5344CB8AC3E}">
        <p14:creationId xmlns:p14="http://schemas.microsoft.com/office/powerpoint/2010/main" val="1277144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178</Words>
  <Application>Microsoft Office PowerPoint</Application>
  <PresentationFormat>Grand écran</PresentationFormat>
  <Paragraphs>26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8</cp:revision>
  <dcterms:created xsi:type="dcterms:W3CDTF">2023-03-21T05:32:30Z</dcterms:created>
  <dcterms:modified xsi:type="dcterms:W3CDTF">2023-03-21T09:09:18Z</dcterms:modified>
</cp:coreProperties>
</file>