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0" r:id="rId5"/>
    <p:sldId id="259" r:id="rId6"/>
    <p:sldId id="271" r:id="rId7"/>
    <p:sldId id="272" r:id="rId8"/>
    <p:sldId id="263" r:id="rId9"/>
    <p:sldId id="267" r:id="rId10"/>
    <p:sldId id="268" r:id="rId11"/>
    <p:sldId id="274" r:id="rId12"/>
    <p:sldId id="275" r:id="rId13"/>
    <p:sldId id="260" r:id="rId14"/>
    <p:sldId id="262" r:id="rId15"/>
    <p:sldId id="264" r:id="rId16"/>
    <p:sldId id="265" r:id="rId17"/>
    <p:sldId id="269" r:id="rId18"/>
    <p:sldId id="261" r:id="rId19"/>
    <p:sldId id="273"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ZDLpCy495YwnumVx+8TeA==" hashData="gfLhW59WymD5t76QmE21Jm3cOLqjTESYQWShXT2PguViHIk313Mnb+Mxw23kef7SHYfxU6ELxbLbKlLEeeBoi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0" autoAdjust="0"/>
    <p:restoredTop sz="94660"/>
  </p:normalViewPr>
  <p:slideViewPr>
    <p:cSldViewPr snapToGrid="0">
      <p:cViewPr varScale="1">
        <p:scale>
          <a:sx n="96" d="100"/>
          <a:sy n="96" d="100"/>
        </p:scale>
        <p:origin x="114"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44AAF9-5AA4-F5B1-1474-716D4294041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E6CB1DE-4BD5-3310-F3ED-24C581E7B1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958B4E2-DC10-DF83-624E-C8897FA1E0F1}"/>
              </a:ext>
            </a:extLst>
          </p:cNvPr>
          <p:cNvSpPr>
            <a:spLocks noGrp="1"/>
          </p:cNvSpPr>
          <p:nvPr>
            <p:ph type="dt" sz="half" idx="10"/>
          </p:nvPr>
        </p:nvSpPr>
        <p:spPr/>
        <p:txBody>
          <a:bodyPr/>
          <a:lstStyle/>
          <a:p>
            <a:fld id="{F2CCE590-9BBC-477F-B893-63FB8ABCEEFF}" type="datetimeFigureOut">
              <a:rPr lang="fr-FR" smtClean="0"/>
              <a:t>20/03/2023</a:t>
            </a:fld>
            <a:endParaRPr lang="fr-FR"/>
          </a:p>
        </p:txBody>
      </p:sp>
      <p:sp>
        <p:nvSpPr>
          <p:cNvPr id="5" name="Espace réservé du pied de page 4">
            <a:extLst>
              <a:ext uri="{FF2B5EF4-FFF2-40B4-BE49-F238E27FC236}">
                <a16:creationId xmlns:a16="http://schemas.microsoft.com/office/drawing/2014/main" id="{625767D1-7FA4-89EF-963E-1BFE0A9362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0D5A9C0-D15F-E473-7F12-2538DA0BD595}"/>
              </a:ext>
            </a:extLst>
          </p:cNvPr>
          <p:cNvSpPr>
            <a:spLocks noGrp="1"/>
          </p:cNvSpPr>
          <p:nvPr>
            <p:ph type="sldNum" sz="quarter" idx="12"/>
          </p:nvPr>
        </p:nvSpPr>
        <p:spPr/>
        <p:txBody>
          <a:bodyPr/>
          <a:lstStyle/>
          <a:p>
            <a:fld id="{A720E416-59E9-4C32-A2F9-852B00A90EB5}" type="slidenum">
              <a:rPr lang="fr-FR" smtClean="0"/>
              <a:t>‹N°›</a:t>
            </a:fld>
            <a:endParaRPr lang="fr-FR"/>
          </a:p>
        </p:txBody>
      </p:sp>
    </p:spTree>
    <p:extLst>
      <p:ext uri="{BB962C8B-B14F-4D97-AF65-F5344CB8AC3E}">
        <p14:creationId xmlns:p14="http://schemas.microsoft.com/office/powerpoint/2010/main" val="10084890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7DC82-885F-4937-CDC0-A223D327D45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09D8D81-8A6E-CD52-2FB0-3DABDCDB110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77DB28-2430-AA70-35D3-6BF39C8ED037}"/>
              </a:ext>
            </a:extLst>
          </p:cNvPr>
          <p:cNvSpPr>
            <a:spLocks noGrp="1"/>
          </p:cNvSpPr>
          <p:nvPr>
            <p:ph type="dt" sz="half" idx="10"/>
          </p:nvPr>
        </p:nvSpPr>
        <p:spPr/>
        <p:txBody>
          <a:bodyPr/>
          <a:lstStyle/>
          <a:p>
            <a:fld id="{F2CCE590-9BBC-477F-B893-63FB8ABCEEFF}" type="datetimeFigureOut">
              <a:rPr lang="fr-FR" smtClean="0"/>
              <a:t>20/03/2023</a:t>
            </a:fld>
            <a:endParaRPr lang="fr-FR"/>
          </a:p>
        </p:txBody>
      </p:sp>
      <p:sp>
        <p:nvSpPr>
          <p:cNvPr id="5" name="Espace réservé du pied de page 4">
            <a:extLst>
              <a:ext uri="{FF2B5EF4-FFF2-40B4-BE49-F238E27FC236}">
                <a16:creationId xmlns:a16="http://schemas.microsoft.com/office/drawing/2014/main" id="{FBCCDA61-877C-8196-3589-317C64A2EF6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FAA49D7-4BC2-3647-FE88-99E606E1C33D}"/>
              </a:ext>
            </a:extLst>
          </p:cNvPr>
          <p:cNvSpPr>
            <a:spLocks noGrp="1"/>
          </p:cNvSpPr>
          <p:nvPr>
            <p:ph type="sldNum" sz="quarter" idx="12"/>
          </p:nvPr>
        </p:nvSpPr>
        <p:spPr/>
        <p:txBody>
          <a:bodyPr/>
          <a:lstStyle/>
          <a:p>
            <a:fld id="{A720E416-59E9-4C32-A2F9-852B00A90EB5}" type="slidenum">
              <a:rPr lang="fr-FR" smtClean="0"/>
              <a:t>‹N°›</a:t>
            </a:fld>
            <a:endParaRPr lang="fr-FR"/>
          </a:p>
        </p:txBody>
      </p:sp>
    </p:spTree>
    <p:extLst>
      <p:ext uri="{BB962C8B-B14F-4D97-AF65-F5344CB8AC3E}">
        <p14:creationId xmlns:p14="http://schemas.microsoft.com/office/powerpoint/2010/main" val="1236130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576A48-CB1C-F450-3D51-D06D3A13F36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CAB8705-6F09-E7C7-1CDD-5DA3CB6FB3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0AB50E2-DB13-47F9-7A2C-ABB119F6C8B2}"/>
              </a:ext>
            </a:extLst>
          </p:cNvPr>
          <p:cNvSpPr>
            <a:spLocks noGrp="1"/>
          </p:cNvSpPr>
          <p:nvPr>
            <p:ph type="dt" sz="half" idx="10"/>
          </p:nvPr>
        </p:nvSpPr>
        <p:spPr/>
        <p:txBody>
          <a:bodyPr/>
          <a:lstStyle/>
          <a:p>
            <a:fld id="{F2CCE590-9BBC-477F-B893-63FB8ABCEEFF}" type="datetimeFigureOut">
              <a:rPr lang="fr-FR" smtClean="0"/>
              <a:t>20/03/2023</a:t>
            </a:fld>
            <a:endParaRPr lang="fr-FR"/>
          </a:p>
        </p:txBody>
      </p:sp>
      <p:sp>
        <p:nvSpPr>
          <p:cNvPr id="5" name="Espace réservé du pied de page 4">
            <a:extLst>
              <a:ext uri="{FF2B5EF4-FFF2-40B4-BE49-F238E27FC236}">
                <a16:creationId xmlns:a16="http://schemas.microsoft.com/office/drawing/2014/main" id="{649D3F7C-C004-25B6-5BFF-6D68C347349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A94E9F-CA72-468B-DC34-0C8E368F4735}"/>
              </a:ext>
            </a:extLst>
          </p:cNvPr>
          <p:cNvSpPr>
            <a:spLocks noGrp="1"/>
          </p:cNvSpPr>
          <p:nvPr>
            <p:ph type="sldNum" sz="quarter" idx="12"/>
          </p:nvPr>
        </p:nvSpPr>
        <p:spPr/>
        <p:txBody>
          <a:bodyPr/>
          <a:lstStyle/>
          <a:p>
            <a:fld id="{A720E416-59E9-4C32-A2F9-852B00A90EB5}" type="slidenum">
              <a:rPr lang="fr-FR" smtClean="0"/>
              <a:t>‹N°›</a:t>
            </a:fld>
            <a:endParaRPr lang="fr-FR"/>
          </a:p>
        </p:txBody>
      </p:sp>
    </p:spTree>
    <p:extLst>
      <p:ext uri="{BB962C8B-B14F-4D97-AF65-F5344CB8AC3E}">
        <p14:creationId xmlns:p14="http://schemas.microsoft.com/office/powerpoint/2010/main" val="22661167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09F45E-F1F5-8B5C-4C53-CEB762120F9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B895C3D-0938-4ECE-B797-C2050249AEE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86EEA0F-B460-9E17-D5C2-64842C6247C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E1E8584-D470-8DE5-BDD7-268968C9DDAC}"/>
              </a:ext>
            </a:extLst>
          </p:cNvPr>
          <p:cNvSpPr>
            <a:spLocks noGrp="1"/>
          </p:cNvSpPr>
          <p:nvPr>
            <p:ph type="dt" sz="half" idx="10"/>
          </p:nvPr>
        </p:nvSpPr>
        <p:spPr/>
        <p:txBody>
          <a:bodyPr/>
          <a:lstStyle/>
          <a:p>
            <a:fld id="{F2CCE590-9BBC-477F-B893-63FB8ABCEEFF}" type="datetimeFigureOut">
              <a:rPr lang="fr-FR" smtClean="0"/>
              <a:t>20/03/2023</a:t>
            </a:fld>
            <a:endParaRPr lang="fr-FR"/>
          </a:p>
        </p:txBody>
      </p:sp>
      <p:sp>
        <p:nvSpPr>
          <p:cNvPr id="6" name="Espace réservé du pied de page 5">
            <a:extLst>
              <a:ext uri="{FF2B5EF4-FFF2-40B4-BE49-F238E27FC236}">
                <a16:creationId xmlns:a16="http://schemas.microsoft.com/office/drawing/2014/main" id="{C0B53BED-4C21-CCC6-6EFC-F6DA2DF134C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00C7DE-9DA5-B88D-7A72-CDD028081B79}"/>
              </a:ext>
            </a:extLst>
          </p:cNvPr>
          <p:cNvSpPr>
            <a:spLocks noGrp="1"/>
          </p:cNvSpPr>
          <p:nvPr>
            <p:ph type="sldNum" sz="quarter" idx="12"/>
          </p:nvPr>
        </p:nvSpPr>
        <p:spPr/>
        <p:txBody>
          <a:bodyPr/>
          <a:lstStyle/>
          <a:p>
            <a:fld id="{A720E416-59E9-4C32-A2F9-852B00A90EB5}" type="slidenum">
              <a:rPr lang="fr-FR" smtClean="0"/>
              <a:t>‹N°›</a:t>
            </a:fld>
            <a:endParaRPr lang="fr-FR"/>
          </a:p>
        </p:txBody>
      </p:sp>
    </p:spTree>
    <p:extLst>
      <p:ext uri="{BB962C8B-B14F-4D97-AF65-F5344CB8AC3E}">
        <p14:creationId xmlns:p14="http://schemas.microsoft.com/office/powerpoint/2010/main" val="14815371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4C13D1-34D2-87AB-6DD4-A24977D7B20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433C13F-28A5-1B1E-DD79-BCF6563B7C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BF6EE41-57BC-F634-E96D-25745E2FE19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4744121-CD62-0D0B-1EFF-0571FBB232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9EDA649-A149-B708-7749-A8EDA457194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9932965-EC40-30F0-FDA3-24BA2A560851}"/>
              </a:ext>
            </a:extLst>
          </p:cNvPr>
          <p:cNvSpPr>
            <a:spLocks noGrp="1"/>
          </p:cNvSpPr>
          <p:nvPr>
            <p:ph type="dt" sz="half" idx="10"/>
          </p:nvPr>
        </p:nvSpPr>
        <p:spPr/>
        <p:txBody>
          <a:bodyPr/>
          <a:lstStyle/>
          <a:p>
            <a:fld id="{F2CCE590-9BBC-477F-B893-63FB8ABCEEFF}" type="datetimeFigureOut">
              <a:rPr lang="fr-FR" smtClean="0"/>
              <a:t>20/03/2023</a:t>
            </a:fld>
            <a:endParaRPr lang="fr-FR"/>
          </a:p>
        </p:txBody>
      </p:sp>
      <p:sp>
        <p:nvSpPr>
          <p:cNvPr id="8" name="Espace réservé du pied de page 7">
            <a:extLst>
              <a:ext uri="{FF2B5EF4-FFF2-40B4-BE49-F238E27FC236}">
                <a16:creationId xmlns:a16="http://schemas.microsoft.com/office/drawing/2014/main" id="{1D4DCBCF-F700-C5FB-C5C8-1DB59BB01AD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2EBB921-6A51-E6A3-3DC2-FF9327A43BED}"/>
              </a:ext>
            </a:extLst>
          </p:cNvPr>
          <p:cNvSpPr>
            <a:spLocks noGrp="1"/>
          </p:cNvSpPr>
          <p:nvPr>
            <p:ph type="sldNum" sz="quarter" idx="12"/>
          </p:nvPr>
        </p:nvSpPr>
        <p:spPr/>
        <p:txBody>
          <a:bodyPr/>
          <a:lstStyle/>
          <a:p>
            <a:fld id="{A720E416-59E9-4C32-A2F9-852B00A90EB5}" type="slidenum">
              <a:rPr lang="fr-FR" smtClean="0"/>
              <a:t>‹N°›</a:t>
            </a:fld>
            <a:endParaRPr lang="fr-FR"/>
          </a:p>
        </p:txBody>
      </p:sp>
    </p:spTree>
    <p:extLst>
      <p:ext uri="{BB962C8B-B14F-4D97-AF65-F5344CB8AC3E}">
        <p14:creationId xmlns:p14="http://schemas.microsoft.com/office/powerpoint/2010/main" val="33541595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5876BA-BB86-F9D2-196C-34FD76CBF10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C3640BB-0AA7-AF42-116D-14EE1055ED42}"/>
              </a:ext>
            </a:extLst>
          </p:cNvPr>
          <p:cNvSpPr>
            <a:spLocks noGrp="1"/>
          </p:cNvSpPr>
          <p:nvPr>
            <p:ph type="dt" sz="half" idx="10"/>
          </p:nvPr>
        </p:nvSpPr>
        <p:spPr/>
        <p:txBody>
          <a:bodyPr/>
          <a:lstStyle/>
          <a:p>
            <a:fld id="{F2CCE590-9BBC-477F-B893-63FB8ABCEEFF}" type="datetimeFigureOut">
              <a:rPr lang="fr-FR" smtClean="0"/>
              <a:t>20/03/2023</a:t>
            </a:fld>
            <a:endParaRPr lang="fr-FR"/>
          </a:p>
        </p:txBody>
      </p:sp>
      <p:sp>
        <p:nvSpPr>
          <p:cNvPr id="4" name="Espace réservé du pied de page 3">
            <a:extLst>
              <a:ext uri="{FF2B5EF4-FFF2-40B4-BE49-F238E27FC236}">
                <a16:creationId xmlns:a16="http://schemas.microsoft.com/office/drawing/2014/main" id="{25ECA1C6-36F1-D4BF-954C-89324B9AD95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0CDFF88-935C-BC94-F79D-49B70F860139}"/>
              </a:ext>
            </a:extLst>
          </p:cNvPr>
          <p:cNvSpPr>
            <a:spLocks noGrp="1"/>
          </p:cNvSpPr>
          <p:nvPr>
            <p:ph type="sldNum" sz="quarter" idx="12"/>
          </p:nvPr>
        </p:nvSpPr>
        <p:spPr/>
        <p:txBody>
          <a:bodyPr/>
          <a:lstStyle/>
          <a:p>
            <a:fld id="{A720E416-59E9-4C32-A2F9-852B00A90EB5}" type="slidenum">
              <a:rPr lang="fr-FR" smtClean="0"/>
              <a:t>‹N°›</a:t>
            </a:fld>
            <a:endParaRPr lang="fr-FR"/>
          </a:p>
        </p:txBody>
      </p:sp>
    </p:spTree>
    <p:extLst>
      <p:ext uri="{BB962C8B-B14F-4D97-AF65-F5344CB8AC3E}">
        <p14:creationId xmlns:p14="http://schemas.microsoft.com/office/powerpoint/2010/main" val="64409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2DC7DF1-C31D-D01B-4836-ACFA3B4FE110}"/>
              </a:ext>
            </a:extLst>
          </p:cNvPr>
          <p:cNvSpPr>
            <a:spLocks noGrp="1"/>
          </p:cNvSpPr>
          <p:nvPr>
            <p:ph type="dt" sz="half" idx="10"/>
          </p:nvPr>
        </p:nvSpPr>
        <p:spPr/>
        <p:txBody>
          <a:bodyPr/>
          <a:lstStyle/>
          <a:p>
            <a:fld id="{F2CCE590-9BBC-477F-B893-63FB8ABCEEFF}" type="datetimeFigureOut">
              <a:rPr lang="fr-FR" smtClean="0"/>
              <a:t>20/03/2023</a:t>
            </a:fld>
            <a:endParaRPr lang="fr-FR"/>
          </a:p>
        </p:txBody>
      </p:sp>
      <p:sp>
        <p:nvSpPr>
          <p:cNvPr id="3" name="Espace réservé du pied de page 2">
            <a:extLst>
              <a:ext uri="{FF2B5EF4-FFF2-40B4-BE49-F238E27FC236}">
                <a16:creationId xmlns:a16="http://schemas.microsoft.com/office/drawing/2014/main" id="{9286181C-D557-6859-7AFF-8B96C7E884A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76876E8-1FD8-BBC2-25A9-12234F30385C}"/>
              </a:ext>
            </a:extLst>
          </p:cNvPr>
          <p:cNvSpPr>
            <a:spLocks noGrp="1"/>
          </p:cNvSpPr>
          <p:nvPr>
            <p:ph type="sldNum" sz="quarter" idx="12"/>
          </p:nvPr>
        </p:nvSpPr>
        <p:spPr/>
        <p:txBody>
          <a:bodyPr/>
          <a:lstStyle/>
          <a:p>
            <a:fld id="{A720E416-59E9-4C32-A2F9-852B00A90EB5}" type="slidenum">
              <a:rPr lang="fr-FR" smtClean="0"/>
              <a:t>‹N°›</a:t>
            </a:fld>
            <a:endParaRPr lang="fr-FR"/>
          </a:p>
        </p:txBody>
      </p:sp>
    </p:spTree>
    <p:extLst>
      <p:ext uri="{BB962C8B-B14F-4D97-AF65-F5344CB8AC3E}">
        <p14:creationId xmlns:p14="http://schemas.microsoft.com/office/powerpoint/2010/main" val="18972961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1F3854-3C04-F2C8-143B-A603422BD0B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677A80-591C-4D24-0B68-CED9899C07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6F7A941-0D4D-FD79-FEE4-64580C02B1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3FDE96-EA7C-6ABF-92E6-F844AFACDA5F}"/>
              </a:ext>
            </a:extLst>
          </p:cNvPr>
          <p:cNvSpPr>
            <a:spLocks noGrp="1"/>
          </p:cNvSpPr>
          <p:nvPr>
            <p:ph type="dt" sz="half" idx="10"/>
          </p:nvPr>
        </p:nvSpPr>
        <p:spPr/>
        <p:txBody>
          <a:bodyPr/>
          <a:lstStyle/>
          <a:p>
            <a:fld id="{F2CCE590-9BBC-477F-B893-63FB8ABCEEFF}" type="datetimeFigureOut">
              <a:rPr lang="fr-FR" smtClean="0"/>
              <a:t>20/03/2023</a:t>
            </a:fld>
            <a:endParaRPr lang="fr-FR"/>
          </a:p>
        </p:txBody>
      </p:sp>
      <p:sp>
        <p:nvSpPr>
          <p:cNvPr id="6" name="Espace réservé du pied de page 5">
            <a:extLst>
              <a:ext uri="{FF2B5EF4-FFF2-40B4-BE49-F238E27FC236}">
                <a16:creationId xmlns:a16="http://schemas.microsoft.com/office/drawing/2014/main" id="{6D58FEBF-34EB-8153-FC06-1C4F747EA7B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3CC6D9B-F59D-B704-063C-8965A93B9B99}"/>
              </a:ext>
            </a:extLst>
          </p:cNvPr>
          <p:cNvSpPr>
            <a:spLocks noGrp="1"/>
          </p:cNvSpPr>
          <p:nvPr>
            <p:ph type="sldNum" sz="quarter" idx="12"/>
          </p:nvPr>
        </p:nvSpPr>
        <p:spPr/>
        <p:txBody>
          <a:bodyPr/>
          <a:lstStyle/>
          <a:p>
            <a:fld id="{A720E416-59E9-4C32-A2F9-852B00A90EB5}" type="slidenum">
              <a:rPr lang="fr-FR" smtClean="0"/>
              <a:t>‹N°›</a:t>
            </a:fld>
            <a:endParaRPr lang="fr-FR"/>
          </a:p>
        </p:txBody>
      </p:sp>
    </p:spTree>
    <p:extLst>
      <p:ext uri="{BB962C8B-B14F-4D97-AF65-F5344CB8AC3E}">
        <p14:creationId xmlns:p14="http://schemas.microsoft.com/office/powerpoint/2010/main" val="7914080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400185-598E-2C5E-8733-B4C94868D89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D69EB61-D707-B14C-7753-5C35166806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BB6C22F-4349-7BD3-8191-4B9AD56AD8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6FE8368-23B6-667A-D009-B318BF21A155}"/>
              </a:ext>
            </a:extLst>
          </p:cNvPr>
          <p:cNvSpPr>
            <a:spLocks noGrp="1"/>
          </p:cNvSpPr>
          <p:nvPr>
            <p:ph type="dt" sz="half" idx="10"/>
          </p:nvPr>
        </p:nvSpPr>
        <p:spPr/>
        <p:txBody>
          <a:bodyPr/>
          <a:lstStyle/>
          <a:p>
            <a:fld id="{F2CCE590-9BBC-477F-B893-63FB8ABCEEFF}" type="datetimeFigureOut">
              <a:rPr lang="fr-FR" smtClean="0"/>
              <a:t>20/03/2023</a:t>
            </a:fld>
            <a:endParaRPr lang="fr-FR"/>
          </a:p>
        </p:txBody>
      </p:sp>
      <p:sp>
        <p:nvSpPr>
          <p:cNvPr id="6" name="Espace réservé du pied de page 5">
            <a:extLst>
              <a:ext uri="{FF2B5EF4-FFF2-40B4-BE49-F238E27FC236}">
                <a16:creationId xmlns:a16="http://schemas.microsoft.com/office/drawing/2014/main" id="{37BF1618-3FCC-9F6F-E95D-F76DCBACB97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2554CD-1448-F5FB-44A1-E4A069600335}"/>
              </a:ext>
            </a:extLst>
          </p:cNvPr>
          <p:cNvSpPr>
            <a:spLocks noGrp="1"/>
          </p:cNvSpPr>
          <p:nvPr>
            <p:ph type="sldNum" sz="quarter" idx="12"/>
          </p:nvPr>
        </p:nvSpPr>
        <p:spPr/>
        <p:txBody>
          <a:bodyPr/>
          <a:lstStyle/>
          <a:p>
            <a:fld id="{A720E416-59E9-4C32-A2F9-852B00A90EB5}" type="slidenum">
              <a:rPr lang="fr-FR" smtClean="0"/>
              <a:t>‹N°›</a:t>
            </a:fld>
            <a:endParaRPr lang="fr-FR"/>
          </a:p>
        </p:txBody>
      </p:sp>
    </p:spTree>
    <p:extLst>
      <p:ext uri="{BB962C8B-B14F-4D97-AF65-F5344CB8AC3E}">
        <p14:creationId xmlns:p14="http://schemas.microsoft.com/office/powerpoint/2010/main" val="41020982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7E17E4-FF96-0F9B-D4BA-C09528EE0E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8600E72-817B-DA6F-3660-48DC5BE35A2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C3F6569-CD1E-D4EA-A894-4D56DE750FD0}"/>
              </a:ext>
            </a:extLst>
          </p:cNvPr>
          <p:cNvSpPr>
            <a:spLocks noGrp="1"/>
          </p:cNvSpPr>
          <p:nvPr>
            <p:ph type="dt" sz="half" idx="10"/>
          </p:nvPr>
        </p:nvSpPr>
        <p:spPr/>
        <p:txBody>
          <a:bodyPr/>
          <a:lstStyle/>
          <a:p>
            <a:fld id="{F2CCE590-9BBC-477F-B893-63FB8ABCEEFF}" type="datetimeFigureOut">
              <a:rPr lang="fr-FR" smtClean="0"/>
              <a:t>20/03/2023</a:t>
            </a:fld>
            <a:endParaRPr lang="fr-FR"/>
          </a:p>
        </p:txBody>
      </p:sp>
      <p:sp>
        <p:nvSpPr>
          <p:cNvPr id="5" name="Espace réservé du pied de page 4">
            <a:extLst>
              <a:ext uri="{FF2B5EF4-FFF2-40B4-BE49-F238E27FC236}">
                <a16:creationId xmlns:a16="http://schemas.microsoft.com/office/drawing/2014/main" id="{2305604E-4A23-DCBA-EDEA-01FE15FAACA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4D3E055-6097-7519-25F5-9EBD1F2B2A97}"/>
              </a:ext>
            </a:extLst>
          </p:cNvPr>
          <p:cNvSpPr>
            <a:spLocks noGrp="1"/>
          </p:cNvSpPr>
          <p:nvPr>
            <p:ph type="sldNum" sz="quarter" idx="12"/>
          </p:nvPr>
        </p:nvSpPr>
        <p:spPr/>
        <p:txBody>
          <a:bodyPr/>
          <a:lstStyle/>
          <a:p>
            <a:fld id="{A720E416-59E9-4C32-A2F9-852B00A90EB5}" type="slidenum">
              <a:rPr lang="fr-FR" smtClean="0"/>
              <a:t>‹N°›</a:t>
            </a:fld>
            <a:endParaRPr lang="fr-FR"/>
          </a:p>
        </p:txBody>
      </p:sp>
    </p:spTree>
    <p:extLst>
      <p:ext uri="{BB962C8B-B14F-4D97-AF65-F5344CB8AC3E}">
        <p14:creationId xmlns:p14="http://schemas.microsoft.com/office/powerpoint/2010/main" val="7641195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06F418E-B3CB-C833-FF77-3E45FB38DCE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FD81615-4E7B-A1EE-153D-1ADF7626ADB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9F5EB3E-C288-D949-2E26-EA0B8881BAFC}"/>
              </a:ext>
            </a:extLst>
          </p:cNvPr>
          <p:cNvSpPr>
            <a:spLocks noGrp="1"/>
          </p:cNvSpPr>
          <p:nvPr>
            <p:ph type="dt" sz="half" idx="10"/>
          </p:nvPr>
        </p:nvSpPr>
        <p:spPr/>
        <p:txBody>
          <a:bodyPr/>
          <a:lstStyle/>
          <a:p>
            <a:fld id="{F2CCE590-9BBC-477F-B893-63FB8ABCEEFF}" type="datetimeFigureOut">
              <a:rPr lang="fr-FR" smtClean="0"/>
              <a:t>20/03/2023</a:t>
            </a:fld>
            <a:endParaRPr lang="fr-FR"/>
          </a:p>
        </p:txBody>
      </p:sp>
      <p:sp>
        <p:nvSpPr>
          <p:cNvPr id="5" name="Espace réservé du pied de page 4">
            <a:extLst>
              <a:ext uri="{FF2B5EF4-FFF2-40B4-BE49-F238E27FC236}">
                <a16:creationId xmlns:a16="http://schemas.microsoft.com/office/drawing/2014/main" id="{A25E9A53-36A7-21D3-23BF-91A0738BB6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049D68F-C83C-8CB9-D0E0-F749549465C9}"/>
              </a:ext>
            </a:extLst>
          </p:cNvPr>
          <p:cNvSpPr>
            <a:spLocks noGrp="1"/>
          </p:cNvSpPr>
          <p:nvPr>
            <p:ph type="sldNum" sz="quarter" idx="12"/>
          </p:nvPr>
        </p:nvSpPr>
        <p:spPr/>
        <p:txBody>
          <a:bodyPr/>
          <a:lstStyle/>
          <a:p>
            <a:fld id="{A720E416-59E9-4C32-A2F9-852B00A90EB5}" type="slidenum">
              <a:rPr lang="fr-FR" smtClean="0"/>
              <a:t>‹N°›</a:t>
            </a:fld>
            <a:endParaRPr lang="fr-FR"/>
          </a:p>
        </p:txBody>
      </p:sp>
    </p:spTree>
    <p:extLst>
      <p:ext uri="{BB962C8B-B14F-4D97-AF65-F5344CB8AC3E}">
        <p14:creationId xmlns:p14="http://schemas.microsoft.com/office/powerpoint/2010/main" val="33554486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9BD6A26-AE6D-4806-6D10-029187EE42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A6B2722-2EEE-3DE5-B9D1-B378B5FBD4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8ACFF1-2BB1-5B0E-D404-9F29A22E3E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CCE590-9BBC-477F-B893-63FB8ABCEEFF}" type="datetimeFigureOut">
              <a:rPr lang="fr-FR" smtClean="0"/>
              <a:t>20/03/2023</a:t>
            </a:fld>
            <a:endParaRPr lang="fr-FR"/>
          </a:p>
        </p:txBody>
      </p:sp>
      <p:sp>
        <p:nvSpPr>
          <p:cNvPr id="5" name="Espace réservé du pied de page 4">
            <a:extLst>
              <a:ext uri="{FF2B5EF4-FFF2-40B4-BE49-F238E27FC236}">
                <a16:creationId xmlns:a16="http://schemas.microsoft.com/office/drawing/2014/main" id="{EE203968-56AE-F535-CCBF-CABD827034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CFE7DBB-FBDF-6BCE-FA31-2BC88493BD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20E416-59E9-4C32-A2F9-852B00A90EB5}" type="slidenum">
              <a:rPr lang="fr-FR" smtClean="0"/>
              <a:t>‹N°›</a:t>
            </a:fld>
            <a:endParaRPr lang="fr-FR"/>
          </a:p>
        </p:txBody>
      </p:sp>
    </p:spTree>
    <p:extLst>
      <p:ext uri="{BB962C8B-B14F-4D97-AF65-F5344CB8AC3E}">
        <p14:creationId xmlns:p14="http://schemas.microsoft.com/office/powerpoint/2010/main" val="20054612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62DD6B18-1C23-A453-C40F-6137544C73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98055" y="217457"/>
            <a:ext cx="5917810" cy="6558198"/>
          </a:xfrm>
          <a:prstGeom prst="rect">
            <a:avLst/>
          </a:prstGeom>
        </p:spPr>
      </p:pic>
      <p:sp>
        <p:nvSpPr>
          <p:cNvPr id="6" name="Rectangle 5">
            <a:extLst>
              <a:ext uri="{FF2B5EF4-FFF2-40B4-BE49-F238E27FC236}">
                <a16:creationId xmlns:a16="http://schemas.microsoft.com/office/drawing/2014/main" id="{B8223D47-FCCF-BBB2-2AC7-67336D453864}"/>
              </a:ext>
            </a:extLst>
          </p:cNvPr>
          <p:cNvSpPr/>
          <p:nvPr/>
        </p:nvSpPr>
        <p:spPr>
          <a:xfrm>
            <a:off x="2644726" y="506437"/>
            <a:ext cx="6932614" cy="1754326"/>
          </a:xfrm>
          <a:prstGeom prst="rect">
            <a:avLst/>
          </a:prstGeom>
          <a:solidFill>
            <a:schemeClr val="accent4">
              <a:lumMod val="75000"/>
            </a:schemeClr>
          </a:solidFill>
        </p:spPr>
        <p:txBody>
          <a:bodyPr wrap="square" lIns="91440" tIns="45720" rIns="91440" bIns="45720">
            <a:spAutoFit/>
          </a:bodyPr>
          <a:lstStyle/>
          <a:p>
            <a:pPr algn="ctr"/>
            <a:r>
              <a:rPr lang="fr-FR"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Tiahuanaco</a:t>
            </a:r>
          </a:p>
          <a:p>
            <a:pPr algn="ctr"/>
            <a:r>
              <a:rPr lang="fr-FR"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Civilisation mystérieuse</a:t>
            </a:r>
          </a:p>
        </p:txBody>
      </p:sp>
      <p:sp>
        <p:nvSpPr>
          <p:cNvPr id="2" name="ZoneTexte 1">
            <a:extLst>
              <a:ext uri="{FF2B5EF4-FFF2-40B4-BE49-F238E27FC236}">
                <a16:creationId xmlns:a16="http://schemas.microsoft.com/office/drawing/2014/main" id="{24AB230B-8BDE-5955-3A9A-15E2A1353302}"/>
              </a:ext>
            </a:extLst>
          </p:cNvPr>
          <p:cNvSpPr txBox="1"/>
          <p:nvPr/>
        </p:nvSpPr>
        <p:spPr>
          <a:xfrm>
            <a:off x="4698609" y="82345"/>
            <a:ext cx="3334043" cy="461665"/>
          </a:xfrm>
          <a:prstGeom prst="rect">
            <a:avLst/>
          </a:prstGeom>
          <a:solidFill>
            <a:srgbClr val="FFC000"/>
          </a:solidFill>
        </p:spPr>
        <p:txBody>
          <a:bodyPr wrap="square" rtlCol="0">
            <a:spAutoFit/>
          </a:bodyPr>
          <a:lstStyle/>
          <a:p>
            <a:r>
              <a:rPr lang="fr-FR" sz="2400" dirty="0">
                <a:solidFill>
                  <a:schemeClr val="bg1"/>
                </a:solidFill>
              </a:rPr>
              <a:t>     LORIENT présente</a:t>
            </a:r>
          </a:p>
        </p:txBody>
      </p:sp>
    </p:spTree>
    <p:extLst>
      <p:ext uri="{BB962C8B-B14F-4D97-AF65-F5344CB8AC3E}">
        <p14:creationId xmlns:p14="http://schemas.microsoft.com/office/powerpoint/2010/main" val="4870598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sndAc>
          <p:stSnd loop="1">
            <p:snd r:embed="rId2" name="REMEMBER WHEN - Giovanni Marradi.wav"/>
          </p:stSnd>
        </p:sndAc>
      </p:transition>
    </mc:Choice>
    <mc:Fallback>
      <p:transition spd="slow" advClick="0" advTm="17000">
        <p:fade/>
        <p:sndAc>
          <p:stSnd loop="1">
            <p:snd r:embed="rId2" name="REMEMBER WHEN - Giovanni Marrad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20988DA-88DF-F5BE-67F7-036A6CCC301B}"/>
              </a:ext>
            </a:extLst>
          </p:cNvPr>
          <p:cNvSpPr txBox="1"/>
          <p:nvPr/>
        </p:nvSpPr>
        <p:spPr>
          <a:xfrm>
            <a:off x="638629" y="304800"/>
            <a:ext cx="10958285" cy="5693866"/>
          </a:xfrm>
          <a:prstGeom prst="rect">
            <a:avLst/>
          </a:prstGeom>
          <a:noFill/>
        </p:spPr>
        <p:txBody>
          <a:bodyPr wrap="square" rtlCol="0">
            <a:spAutoFit/>
          </a:bodyPr>
          <a:lstStyle/>
          <a:p>
            <a:r>
              <a:rPr lang="fr-FR" sz="2800" b="1" dirty="0"/>
              <a:t>TIAHUANACO Civilisation mystérieuse – situé en BOLIVIE entre LA PAZ</a:t>
            </a:r>
          </a:p>
          <a:p>
            <a:r>
              <a:rPr lang="fr-FR" sz="2800" b="1" dirty="0"/>
              <a:t> et le lac TITICACA à 3800m d’altitude – Grande réalisation mégalithique</a:t>
            </a:r>
          </a:p>
          <a:p>
            <a:r>
              <a:rPr lang="fr-FR" sz="2800" b="1" dirty="0"/>
              <a:t> pré-inca d’Amérique du Sud</a:t>
            </a:r>
          </a:p>
          <a:p>
            <a:r>
              <a:rPr lang="fr-FR" sz="2800" b="1" dirty="0"/>
              <a:t>Ce site et, sa civilisation Andine méconnue ont fasciné, depuis les Incas</a:t>
            </a:r>
          </a:p>
          <a:p>
            <a:r>
              <a:rPr lang="fr-FR" sz="2800" b="1" dirty="0"/>
              <a:t> jusqu’aux archéologues actuels.</a:t>
            </a:r>
          </a:p>
          <a:p>
            <a:r>
              <a:rPr lang="fr-FR" sz="2800" b="1" dirty="0"/>
              <a:t>Complexité des lieux – Blocs taillés avec finesse</a:t>
            </a:r>
          </a:p>
          <a:p>
            <a:r>
              <a:rPr lang="fr-FR" sz="2800" b="1" dirty="0"/>
              <a:t>Selon la tradition TIAHUANACO ou TIWANAKU serait la ville des premiers</a:t>
            </a:r>
          </a:p>
          <a:p>
            <a:r>
              <a:rPr lang="fr-FR" sz="2800" b="1" dirty="0"/>
              <a:t> habitants de la Terre créée par le Dieu VIRACOCHA, avant la naissance du soleil et des étoiles.</a:t>
            </a:r>
          </a:p>
          <a:p>
            <a:r>
              <a:rPr lang="fr-FR" sz="2800" b="1" dirty="0"/>
              <a:t>Civilisation remontant à 6 siècles avant notre ère. Lieu de culte plutôt que ville, s’étendait sur une dizaine de km2 et, comptait entre 20 et 60000 habitants. Cette communauté s’est éteinte sans laisser de trace écrite et, pour des raisons inconnues, ses trésors pillés et dispersés.</a:t>
            </a:r>
          </a:p>
        </p:txBody>
      </p:sp>
      <p:sp>
        <p:nvSpPr>
          <p:cNvPr id="3" name="ZoneTexte 2">
            <a:extLst>
              <a:ext uri="{FF2B5EF4-FFF2-40B4-BE49-F238E27FC236}">
                <a16:creationId xmlns:a16="http://schemas.microsoft.com/office/drawing/2014/main" id="{83FD9C77-663A-2DE7-FEA6-28654EE3470D}"/>
              </a:ext>
            </a:extLst>
          </p:cNvPr>
          <p:cNvSpPr txBox="1"/>
          <p:nvPr/>
        </p:nvSpPr>
        <p:spPr>
          <a:xfrm>
            <a:off x="1103086" y="6226629"/>
            <a:ext cx="9768114" cy="461665"/>
          </a:xfrm>
          <a:prstGeom prst="rect">
            <a:avLst/>
          </a:prstGeom>
          <a:noFill/>
        </p:spPr>
        <p:txBody>
          <a:bodyPr wrap="square" rtlCol="0">
            <a:spAutoFit/>
          </a:bodyPr>
          <a:lstStyle/>
          <a:p>
            <a:r>
              <a:rPr lang="fr-FR" sz="2400" i="1" dirty="0"/>
              <a:t>Document réalisé avec la complicité de Jackdidier (clichés et documentation)</a:t>
            </a:r>
          </a:p>
        </p:txBody>
      </p:sp>
    </p:spTree>
    <p:extLst>
      <p:ext uri="{BB962C8B-B14F-4D97-AF65-F5344CB8AC3E}">
        <p14:creationId xmlns:p14="http://schemas.microsoft.com/office/powerpoint/2010/main" val="18696041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72ED690-4728-3594-0BE7-3437686AA5F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23888" y="698178"/>
            <a:ext cx="9650437" cy="5409077"/>
          </a:xfrm>
          <a:prstGeom prst="rect">
            <a:avLst/>
          </a:prstGeom>
        </p:spPr>
      </p:pic>
    </p:spTree>
    <p:extLst>
      <p:ext uri="{BB962C8B-B14F-4D97-AF65-F5344CB8AC3E}">
        <p14:creationId xmlns:p14="http://schemas.microsoft.com/office/powerpoint/2010/main" val="28136634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B15ECBE-D2D6-310B-B632-ED70E65BB9F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14733" y="289464"/>
            <a:ext cx="8088923" cy="5399564"/>
          </a:xfrm>
          <a:prstGeom prst="rect">
            <a:avLst/>
          </a:prstGeom>
        </p:spPr>
      </p:pic>
      <p:sp>
        <p:nvSpPr>
          <p:cNvPr id="4" name="ZoneTexte 3">
            <a:extLst>
              <a:ext uri="{FF2B5EF4-FFF2-40B4-BE49-F238E27FC236}">
                <a16:creationId xmlns:a16="http://schemas.microsoft.com/office/drawing/2014/main" id="{D848AC52-44C5-5E51-E222-317A8A0436DE}"/>
              </a:ext>
            </a:extLst>
          </p:cNvPr>
          <p:cNvSpPr txBox="1"/>
          <p:nvPr/>
        </p:nvSpPr>
        <p:spPr>
          <a:xfrm>
            <a:off x="1603717" y="5689028"/>
            <a:ext cx="8764171" cy="830997"/>
          </a:xfrm>
          <a:prstGeom prst="rect">
            <a:avLst/>
          </a:prstGeom>
          <a:noFill/>
        </p:spPr>
        <p:txBody>
          <a:bodyPr wrap="square" rtlCol="0">
            <a:spAutoFit/>
          </a:bodyPr>
          <a:lstStyle/>
          <a:p>
            <a:r>
              <a:rPr lang="fr-FR" sz="2400" dirty="0">
                <a:solidFill>
                  <a:schemeClr val="bg1"/>
                </a:solidFill>
              </a:rPr>
              <a:t>Pyramide AKAPANA- haute de 18m – avec système de canalisations d’écoulement des eaux et sept terrasses successives.</a:t>
            </a:r>
          </a:p>
        </p:txBody>
      </p:sp>
    </p:spTree>
    <p:extLst>
      <p:ext uri="{BB962C8B-B14F-4D97-AF65-F5344CB8AC3E}">
        <p14:creationId xmlns:p14="http://schemas.microsoft.com/office/powerpoint/2010/main" val="22405839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8ED10FE-88C5-841E-3ECE-4DC400C510C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26012" y="298938"/>
            <a:ext cx="6035040" cy="6035040"/>
          </a:xfrm>
          <a:prstGeom prst="rect">
            <a:avLst/>
          </a:prstGeom>
        </p:spPr>
      </p:pic>
      <p:sp>
        <p:nvSpPr>
          <p:cNvPr id="4" name="ZoneTexte 3">
            <a:extLst>
              <a:ext uri="{FF2B5EF4-FFF2-40B4-BE49-F238E27FC236}">
                <a16:creationId xmlns:a16="http://schemas.microsoft.com/office/drawing/2014/main" id="{A9616898-94B0-D421-8CC5-011F43671615}"/>
              </a:ext>
            </a:extLst>
          </p:cNvPr>
          <p:cNvSpPr txBox="1"/>
          <p:nvPr/>
        </p:nvSpPr>
        <p:spPr>
          <a:xfrm>
            <a:off x="3812344" y="6333978"/>
            <a:ext cx="4529797" cy="461665"/>
          </a:xfrm>
          <a:prstGeom prst="rect">
            <a:avLst/>
          </a:prstGeom>
          <a:noFill/>
        </p:spPr>
        <p:txBody>
          <a:bodyPr wrap="square" rtlCol="0">
            <a:spAutoFit/>
          </a:bodyPr>
          <a:lstStyle/>
          <a:p>
            <a:r>
              <a:rPr lang="fr-FR" sz="2400" dirty="0">
                <a:solidFill>
                  <a:schemeClr val="bg1"/>
                </a:solidFill>
              </a:rPr>
              <a:t>Palais PUTUNI  Chambre funéraire</a:t>
            </a:r>
          </a:p>
        </p:txBody>
      </p:sp>
      <p:pic>
        <p:nvPicPr>
          <p:cNvPr id="5" name="Image 4">
            <a:extLst>
              <a:ext uri="{FF2B5EF4-FFF2-40B4-BE49-F238E27FC236}">
                <a16:creationId xmlns:a16="http://schemas.microsoft.com/office/drawing/2014/main" id="{C7507A48-B013-FA65-1E8A-A931CC20A58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315201" y="1229751"/>
            <a:ext cx="4411394" cy="4411394"/>
          </a:xfrm>
          <a:prstGeom prst="rect">
            <a:avLst/>
          </a:prstGeom>
        </p:spPr>
      </p:pic>
    </p:spTree>
    <p:extLst>
      <p:ext uri="{BB962C8B-B14F-4D97-AF65-F5344CB8AC3E}">
        <p14:creationId xmlns:p14="http://schemas.microsoft.com/office/powerpoint/2010/main" val="1039534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4CE9B2C-F56D-1EE8-03A3-FFBBF12B730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5250" y="318220"/>
            <a:ext cx="5028652" cy="4069951"/>
          </a:xfrm>
          <a:prstGeom prst="rect">
            <a:avLst/>
          </a:prstGeom>
        </p:spPr>
      </p:pic>
      <p:sp>
        <p:nvSpPr>
          <p:cNvPr id="4" name="ZoneTexte 3">
            <a:extLst>
              <a:ext uri="{FF2B5EF4-FFF2-40B4-BE49-F238E27FC236}">
                <a16:creationId xmlns:a16="http://schemas.microsoft.com/office/drawing/2014/main" id="{00A7948B-93C8-8062-3FB3-B3D53C771195}"/>
              </a:ext>
            </a:extLst>
          </p:cNvPr>
          <p:cNvSpPr txBox="1"/>
          <p:nvPr/>
        </p:nvSpPr>
        <p:spPr>
          <a:xfrm>
            <a:off x="731520" y="4628271"/>
            <a:ext cx="4740812" cy="461665"/>
          </a:xfrm>
          <a:prstGeom prst="rect">
            <a:avLst/>
          </a:prstGeom>
          <a:noFill/>
        </p:spPr>
        <p:txBody>
          <a:bodyPr wrap="square" rtlCol="0">
            <a:spAutoFit/>
          </a:bodyPr>
          <a:lstStyle/>
          <a:p>
            <a:r>
              <a:rPr lang="fr-FR" sz="2400" dirty="0"/>
              <a:t>Temple PUTUNI – visages sculptés </a:t>
            </a:r>
          </a:p>
        </p:txBody>
      </p:sp>
      <p:pic>
        <p:nvPicPr>
          <p:cNvPr id="5" name="Image 4">
            <a:extLst>
              <a:ext uri="{FF2B5EF4-FFF2-40B4-BE49-F238E27FC236}">
                <a16:creationId xmlns:a16="http://schemas.microsoft.com/office/drawing/2014/main" id="{77CA0CB8-7754-22AE-F855-9C1F0B4C4B9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66553" y="3064326"/>
            <a:ext cx="5028652" cy="3366521"/>
          </a:xfrm>
          <a:prstGeom prst="rect">
            <a:avLst/>
          </a:prstGeom>
        </p:spPr>
      </p:pic>
      <p:sp>
        <p:nvSpPr>
          <p:cNvPr id="2" name="ZoneTexte 1">
            <a:extLst>
              <a:ext uri="{FF2B5EF4-FFF2-40B4-BE49-F238E27FC236}">
                <a16:creationId xmlns:a16="http://schemas.microsoft.com/office/drawing/2014/main" id="{FD85F21D-BC7B-879C-F555-66764CB5A119}"/>
              </a:ext>
            </a:extLst>
          </p:cNvPr>
          <p:cNvSpPr txBox="1"/>
          <p:nvPr/>
        </p:nvSpPr>
        <p:spPr>
          <a:xfrm>
            <a:off x="6266553" y="427153"/>
            <a:ext cx="5250197" cy="830997"/>
          </a:xfrm>
          <a:prstGeom prst="rect">
            <a:avLst/>
          </a:prstGeom>
          <a:noFill/>
        </p:spPr>
        <p:txBody>
          <a:bodyPr wrap="square" rtlCol="0">
            <a:spAutoFit/>
          </a:bodyPr>
          <a:lstStyle/>
          <a:p>
            <a:r>
              <a:rPr lang="fr-FR" sz="2400" dirty="0"/>
              <a:t>Temple semi-souterrain avec murs ornés de 175 visages sculptés</a:t>
            </a:r>
          </a:p>
        </p:txBody>
      </p:sp>
    </p:spTree>
    <p:extLst>
      <p:ext uri="{BB962C8B-B14F-4D97-AF65-F5344CB8AC3E}">
        <p14:creationId xmlns:p14="http://schemas.microsoft.com/office/powerpoint/2010/main" val="39976564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88AD6FD-4A0E-C407-0019-44FF51CD9B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01372" y="383218"/>
            <a:ext cx="8703057" cy="5862838"/>
          </a:xfrm>
          <a:prstGeom prst="rect">
            <a:avLst/>
          </a:prstGeom>
        </p:spPr>
      </p:pic>
      <p:sp>
        <p:nvSpPr>
          <p:cNvPr id="4" name="ZoneTexte 3">
            <a:extLst>
              <a:ext uri="{FF2B5EF4-FFF2-40B4-BE49-F238E27FC236}">
                <a16:creationId xmlns:a16="http://schemas.microsoft.com/office/drawing/2014/main" id="{395449F3-8D7F-E20C-3881-230CB334742F}"/>
              </a:ext>
            </a:extLst>
          </p:cNvPr>
          <p:cNvSpPr txBox="1"/>
          <p:nvPr/>
        </p:nvSpPr>
        <p:spPr>
          <a:xfrm>
            <a:off x="3474720" y="6302326"/>
            <a:ext cx="4853354" cy="461665"/>
          </a:xfrm>
          <a:prstGeom prst="rect">
            <a:avLst/>
          </a:prstGeom>
          <a:noFill/>
        </p:spPr>
        <p:txBody>
          <a:bodyPr wrap="square" rtlCol="0">
            <a:spAutoFit/>
          </a:bodyPr>
          <a:lstStyle/>
          <a:p>
            <a:r>
              <a:rPr lang="fr-FR" dirty="0"/>
              <a:t> </a:t>
            </a:r>
            <a:r>
              <a:rPr lang="fr-FR" sz="2400" dirty="0"/>
              <a:t>ruines de TIAHUANACO</a:t>
            </a:r>
          </a:p>
        </p:txBody>
      </p:sp>
    </p:spTree>
    <p:extLst>
      <p:ext uri="{BB962C8B-B14F-4D97-AF65-F5344CB8AC3E}">
        <p14:creationId xmlns:p14="http://schemas.microsoft.com/office/powerpoint/2010/main" val="42339215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551447D-1DC8-7E31-5E95-4366E5F59D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22696" y="477562"/>
            <a:ext cx="6836019" cy="4571860"/>
          </a:xfrm>
          <a:prstGeom prst="rect">
            <a:avLst/>
          </a:prstGeom>
        </p:spPr>
      </p:pic>
      <p:sp>
        <p:nvSpPr>
          <p:cNvPr id="4" name="ZoneTexte 3">
            <a:extLst>
              <a:ext uri="{FF2B5EF4-FFF2-40B4-BE49-F238E27FC236}">
                <a16:creationId xmlns:a16="http://schemas.microsoft.com/office/drawing/2014/main" id="{B00D2C5C-B0F8-16E8-29FF-8089ECAE1F54}"/>
              </a:ext>
            </a:extLst>
          </p:cNvPr>
          <p:cNvSpPr txBox="1"/>
          <p:nvPr/>
        </p:nvSpPr>
        <p:spPr>
          <a:xfrm>
            <a:off x="1800665" y="5180109"/>
            <a:ext cx="7779434" cy="1200329"/>
          </a:xfrm>
          <a:prstGeom prst="rect">
            <a:avLst/>
          </a:prstGeom>
          <a:noFill/>
        </p:spPr>
        <p:txBody>
          <a:bodyPr wrap="square" rtlCol="0">
            <a:spAutoFit/>
          </a:bodyPr>
          <a:lstStyle/>
          <a:p>
            <a:r>
              <a:rPr lang="fr-FR" sz="2400" dirty="0"/>
              <a:t>Porte du SOLEIL  dessinant un U inversé, taillée d’un seul bloc à l’entrée de la Cour de KALASAYAYA, porte dominée par un personnage tenant un bâton et, sur la frise, un éléphant</a:t>
            </a:r>
          </a:p>
        </p:txBody>
      </p:sp>
    </p:spTree>
    <p:extLst>
      <p:ext uri="{BB962C8B-B14F-4D97-AF65-F5344CB8AC3E}">
        <p14:creationId xmlns:p14="http://schemas.microsoft.com/office/powerpoint/2010/main" val="12723393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8DCC73A-1882-9270-97AC-A11D2F6432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60098" y="266831"/>
            <a:ext cx="7859151" cy="5253007"/>
          </a:xfrm>
          <a:prstGeom prst="rect">
            <a:avLst/>
          </a:prstGeom>
        </p:spPr>
      </p:pic>
      <p:sp>
        <p:nvSpPr>
          <p:cNvPr id="4" name="ZoneTexte 3">
            <a:extLst>
              <a:ext uri="{FF2B5EF4-FFF2-40B4-BE49-F238E27FC236}">
                <a16:creationId xmlns:a16="http://schemas.microsoft.com/office/drawing/2014/main" id="{6387A850-A6EE-5298-5987-E3B45C8B0207}"/>
              </a:ext>
            </a:extLst>
          </p:cNvPr>
          <p:cNvSpPr txBox="1"/>
          <p:nvPr/>
        </p:nvSpPr>
        <p:spPr>
          <a:xfrm>
            <a:off x="745588" y="5387926"/>
            <a:ext cx="10888394" cy="1200329"/>
          </a:xfrm>
          <a:prstGeom prst="rect">
            <a:avLst/>
          </a:prstGeom>
          <a:noFill/>
        </p:spPr>
        <p:txBody>
          <a:bodyPr wrap="square" rtlCol="0">
            <a:spAutoFit/>
          </a:bodyPr>
          <a:lstStyle/>
          <a:p>
            <a:r>
              <a:rPr lang="fr-FR" sz="2400" dirty="0"/>
              <a:t>Porte du SOLEIL  - lors du solstice du 21 Juin, les rayons du soleil traversent l’ouverture, avec précision, marquant le début du Nouvel An Aymara, qui rassemble plus de 5000 personnes.  Derrière la porte : enceinte avec blocs de grès et monolithes</a:t>
            </a:r>
          </a:p>
        </p:txBody>
      </p:sp>
    </p:spTree>
    <p:extLst>
      <p:ext uri="{BB962C8B-B14F-4D97-AF65-F5344CB8AC3E}">
        <p14:creationId xmlns:p14="http://schemas.microsoft.com/office/powerpoint/2010/main" val="12986517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525CCF4-1B0B-9FEA-7911-9FCD957AB70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27274" y="448212"/>
            <a:ext cx="7948246" cy="5298831"/>
          </a:xfrm>
          <a:prstGeom prst="rect">
            <a:avLst/>
          </a:prstGeom>
        </p:spPr>
      </p:pic>
      <p:sp>
        <p:nvSpPr>
          <p:cNvPr id="4" name="ZoneTexte 3">
            <a:extLst>
              <a:ext uri="{FF2B5EF4-FFF2-40B4-BE49-F238E27FC236}">
                <a16:creationId xmlns:a16="http://schemas.microsoft.com/office/drawing/2014/main" id="{829E8E06-F99D-40D6-06A3-A2C8915FDE17}"/>
              </a:ext>
            </a:extLst>
          </p:cNvPr>
          <p:cNvSpPr txBox="1"/>
          <p:nvPr/>
        </p:nvSpPr>
        <p:spPr>
          <a:xfrm>
            <a:off x="4435125" y="5747043"/>
            <a:ext cx="6639950" cy="461665"/>
          </a:xfrm>
          <a:prstGeom prst="rect">
            <a:avLst/>
          </a:prstGeom>
          <a:noFill/>
        </p:spPr>
        <p:txBody>
          <a:bodyPr wrap="square" rtlCol="0">
            <a:spAutoFit/>
          </a:bodyPr>
          <a:lstStyle/>
          <a:p>
            <a:r>
              <a:rPr lang="fr-FR" sz="2400" dirty="0">
                <a:solidFill>
                  <a:schemeClr val="bg1"/>
                </a:solidFill>
              </a:rPr>
              <a:t>Porte du Soleil, détail</a:t>
            </a:r>
          </a:p>
        </p:txBody>
      </p:sp>
    </p:spTree>
    <p:extLst>
      <p:ext uri="{BB962C8B-B14F-4D97-AF65-F5344CB8AC3E}">
        <p14:creationId xmlns:p14="http://schemas.microsoft.com/office/powerpoint/2010/main" val="6365828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447060A-C28C-9AF6-7437-4F172263C4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5529" y="211015"/>
            <a:ext cx="4826977" cy="6435969"/>
          </a:xfrm>
          <a:prstGeom prst="rect">
            <a:avLst/>
          </a:prstGeom>
        </p:spPr>
      </p:pic>
      <p:sp>
        <p:nvSpPr>
          <p:cNvPr id="4" name="ZoneTexte 3">
            <a:extLst>
              <a:ext uri="{FF2B5EF4-FFF2-40B4-BE49-F238E27FC236}">
                <a16:creationId xmlns:a16="http://schemas.microsoft.com/office/drawing/2014/main" id="{35519206-2D02-4B84-FA2D-6CA61281792B}"/>
              </a:ext>
            </a:extLst>
          </p:cNvPr>
          <p:cNvSpPr txBox="1"/>
          <p:nvPr/>
        </p:nvSpPr>
        <p:spPr>
          <a:xfrm>
            <a:off x="7162506" y="4389120"/>
            <a:ext cx="4724694" cy="1569660"/>
          </a:xfrm>
          <a:prstGeom prst="rect">
            <a:avLst/>
          </a:prstGeom>
          <a:noFill/>
        </p:spPr>
        <p:txBody>
          <a:bodyPr wrap="square" rtlCol="0">
            <a:spAutoFit/>
          </a:bodyPr>
          <a:lstStyle/>
          <a:p>
            <a:r>
              <a:rPr lang="fr-FR" dirty="0">
                <a:solidFill>
                  <a:schemeClr val="bg1"/>
                </a:solidFill>
              </a:rPr>
              <a:t> </a:t>
            </a:r>
            <a:r>
              <a:rPr lang="fr-FR" sz="2400" dirty="0">
                <a:solidFill>
                  <a:schemeClr val="bg1"/>
                </a:solidFill>
              </a:rPr>
              <a:t>parmi les monolithes de l’enceinte : Statue PONCE</a:t>
            </a:r>
          </a:p>
          <a:p>
            <a:r>
              <a:rPr lang="fr-FR" sz="2400" dirty="0">
                <a:solidFill>
                  <a:schemeClr val="bg1"/>
                </a:solidFill>
              </a:rPr>
              <a:t>Cheveux long – larmes sur le visage-</a:t>
            </a:r>
          </a:p>
          <a:p>
            <a:r>
              <a:rPr lang="fr-FR" sz="2400" dirty="0">
                <a:solidFill>
                  <a:schemeClr val="bg1"/>
                </a:solidFill>
              </a:rPr>
              <a:t> riches vêtements</a:t>
            </a:r>
          </a:p>
        </p:txBody>
      </p:sp>
    </p:spTree>
    <p:extLst>
      <p:ext uri="{BB962C8B-B14F-4D97-AF65-F5344CB8AC3E}">
        <p14:creationId xmlns:p14="http://schemas.microsoft.com/office/powerpoint/2010/main" val="3870845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5536ACB-E76E-72C3-B6A3-5284E15F3C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25460" y="239150"/>
            <a:ext cx="8433758" cy="5587365"/>
          </a:xfrm>
          <a:prstGeom prst="rect">
            <a:avLst/>
          </a:prstGeom>
        </p:spPr>
      </p:pic>
      <p:sp>
        <p:nvSpPr>
          <p:cNvPr id="4" name="ZoneTexte 3">
            <a:extLst>
              <a:ext uri="{FF2B5EF4-FFF2-40B4-BE49-F238E27FC236}">
                <a16:creationId xmlns:a16="http://schemas.microsoft.com/office/drawing/2014/main" id="{42265361-2BF0-5FA1-0E5B-1AEF362C241C}"/>
              </a:ext>
            </a:extLst>
          </p:cNvPr>
          <p:cNvSpPr txBox="1"/>
          <p:nvPr/>
        </p:nvSpPr>
        <p:spPr>
          <a:xfrm>
            <a:off x="3742006" y="5908431"/>
            <a:ext cx="6302326" cy="461665"/>
          </a:xfrm>
          <a:prstGeom prst="rect">
            <a:avLst/>
          </a:prstGeom>
          <a:noFill/>
        </p:spPr>
        <p:txBody>
          <a:bodyPr wrap="square" rtlCol="0">
            <a:spAutoFit/>
          </a:bodyPr>
          <a:lstStyle/>
          <a:p>
            <a:r>
              <a:rPr lang="fr-FR" sz="2400" dirty="0">
                <a:solidFill>
                  <a:schemeClr val="bg1"/>
                </a:solidFill>
              </a:rPr>
              <a:t>Monolithe EL FRAILE  , bloc de grès</a:t>
            </a:r>
          </a:p>
        </p:txBody>
      </p:sp>
    </p:spTree>
    <p:extLst>
      <p:ext uri="{BB962C8B-B14F-4D97-AF65-F5344CB8AC3E}">
        <p14:creationId xmlns:p14="http://schemas.microsoft.com/office/powerpoint/2010/main" val="27238749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41C33E4-3702-BCD9-DDE5-73561D1659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119489" y="222046"/>
            <a:ext cx="3953022" cy="5900609"/>
          </a:xfrm>
          <a:prstGeom prst="rect">
            <a:avLst/>
          </a:prstGeom>
        </p:spPr>
      </p:pic>
      <p:sp>
        <p:nvSpPr>
          <p:cNvPr id="6" name="ZoneTexte 5">
            <a:extLst>
              <a:ext uri="{FF2B5EF4-FFF2-40B4-BE49-F238E27FC236}">
                <a16:creationId xmlns:a16="http://schemas.microsoft.com/office/drawing/2014/main" id="{5814A0EA-3E71-DB18-22C4-F4D565F2F729}"/>
              </a:ext>
            </a:extLst>
          </p:cNvPr>
          <p:cNvSpPr txBox="1"/>
          <p:nvPr/>
        </p:nvSpPr>
        <p:spPr>
          <a:xfrm>
            <a:off x="3277772" y="6122655"/>
            <a:ext cx="6203853" cy="461665"/>
          </a:xfrm>
          <a:prstGeom prst="rect">
            <a:avLst/>
          </a:prstGeom>
          <a:noFill/>
        </p:spPr>
        <p:txBody>
          <a:bodyPr wrap="square" rtlCol="0">
            <a:spAutoFit/>
          </a:bodyPr>
          <a:lstStyle/>
          <a:p>
            <a:r>
              <a:rPr lang="fr-FR" sz="2400" dirty="0"/>
              <a:t>Porte de la LUNE  avec linteau richement décoré</a:t>
            </a:r>
          </a:p>
        </p:txBody>
      </p:sp>
    </p:spTree>
    <p:extLst>
      <p:ext uri="{BB962C8B-B14F-4D97-AF65-F5344CB8AC3E}">
        <p14:creationId xmlns:p14="http://schemas.microsoft.com/office/powerpoint/2010/main" val="16465320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D527411-F6B1-FAE9-11C6-067A9844DE7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32955" y="267286"/>
            <a:ext cx="9582047" cy="5898774"/>
          </a:xfrm>
          <a:prstGeom prst="rect">
            <a:avLst/>
          </a:prstGeom>
        </p:spPr>
      </p:pic>
      <p:sp>
        <p:nvSpPr>
          <p:cNvPr id="4" name="ZoneTexte 3">
            <a:extLst>
              <a:ext uri="{FF2B5EF4-FFF2-40B4-BE49-F238E27FC236}">
                <a16:creationId xmlns:a16="http://schemas.microsoft.com/office/drawing/2014/main" id="{B176EF86-FABF-20C8-3461-F2A1FA73ECDD}"/>
              </a:ext>
            </a:extLst>
          </p:cNvPr>
          <p:cNvSpPr txBox="1"/>
          <p:nvPr/>
        </p:nvSpPr>
        <p:spPr>
          <a:xfrm>
            <a:off x="4135902" y="6316394"/>
            <a:ext cx="4543864" cy="461665"/>
          </a:xfrm>
          <a:prstGeom prst="rect">
            <a:avLst/>
          </a:prstGeom>
          <a:noFill/>
        </p:spPr>
        <p:txBody>
          <a:bodyPr wrap="square" rtlCol="0">
            <a:spAutoFit/>
          </a:bodyPr>
          <a:lstStyle/>
          <a:p>
            <a:r>
              <a:rPr lang="fr-FR" dirty="0"/>
              <a:t> </a:t>
            </a:r>
            <a:r>
              <a:rPr lang="fr-FR" sz="2400" dirty="0"/>
              <a:t>le site de TIAHUANACO</a:t>
            </a:r>
          </a:p>
        </p:txBody>
      </p:sp>
    </p:spTree>
    <p:extLst>
      <p:ext uri="{BB962C8B-B14F-4D97-AF65-F5344CB8AC3E}">
        <p14:creationId xmlns:p14="http://schemas.microsoft.com/office/powerpoint/2010/main" val="155778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6E8DBB1-9696-E816-3296-3C49FF0BD8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9577" y="236808"/>
            <a:ext cx="8127415" cy="5460607"/>
          </a:xfrm>
          <a:prstGeom prst="rect">
            <a:avLst/>
          </a:prstGeom>
        </p:spPr>
      </p:pic>
      <p:sp>
        <p:nvSpPr>
          <p:cNvPr id="4" name="ZoneTexte 3">
            <a:extLst>
              <a:ext uri="{FF2B5EF4-FFF2-40B4-BE49-F238E27FC236}">
                <a16:creationId xmlns:a16="http://schemas.microsoft.com/office/drawing/2014/main" id="{1BC25B97-C75C-2292-38A1-2063C548C4FF}"/>
              </a:ext>
            </a:extLst>
          </p:cNvPr>
          <p:cNvSpPr txBox="1"/>
          <p:nvPr/>
        </p:nvSpPr>
        <p:spPr>
          <a:xfrm>
            <a:off x="703385" y="5697415"/>
            <a:ext cx="11226018" cy="830997"/>
          </a:xfrm>
          <a:prstGeom prst="rect">
            <a:avLst/>
          </a:prstGeom>
          <a:noFill/>
        </p:spPr>
        <p:txBody>
          <a:bodyPr wrap="square" rtlCol="0">
            <a:spAutoFit/>
          </a:bodyPr>
          <a:lstStyle/>
          <a:p>
            <a:r>
              <a:rPr lang="fr-FR" sz="2400" dirty="0"/>
              <a:t>Monolithe BENNETT – 20tonnes- 7m30 de haut avec hiéroglyphes (dans le Musée)</a:t>
            </a:r>
          </a:p>
          <a:p>
            <a:r>
              <a:rPr lang="fr-FR" sz="2400" dirty="0"/>
              <a:t> le site possède deux Musées l’un, avec céramiques et objets – et l’autre avec </a:t>
            </a:r>
            <a:r>
              <a:rPr lang="fr-FR" sz="2400"/>
              <a:t>cette statue</a:t>
            </a:r>
            <a:endParaRPr lang="fr-FR" sz="2400" dirty="0"/>
          </a:p>
        </p:txBody>
      </p:sp>
    </p:spTree>
    <p:extLst>
      <p:ext uri="{BB962C8B-B14F-4D97-AF65-F5344CB8AC3E}">
        <p14:creationId xmlns:p14="http://schemas.microsoft.com/office/powerpoint/2010/main" val="376158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A2AFD8DD-DDC9-4C72-D195-18889CAF8EE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5951" y="661182"/>
            <a:ext cx="7521944" cy="5102725"/>
          </a:xfrm>
          <a:prstGeom prst="rect">
            <a:avLst/>
          </a:prstGeom>
        </p:spPr>
      </p:pic>
      <p:sp>
        <p:nvSpPr>
          <p:cNvPr id="6" name="ZoneTexte 5">
            <a:extLst>
              <a:ext uri="{FF2B5EF4-FFF2-40B4-BE49-F238E27FC236}">
                <a16:creationId xmlns:a16="http://schemas.microsoft.com/office/drawing/2014/main" id="{FF05427A-F258-A394-4424-1D6BF1BDE8EF}"/>
              </a:ext>
            </a:extLst>
          </p:cNvPr>
          <p:cNvSpPr txBox="1"/>
          <p:nvPr/>
        </p:nvSpPr>
        <p:spPr>
          <a:xfrm>
            <a:off x="2743200" y="6020972"/>
            <a:ext cx="6035040" cy="461665"/>
          </a:xfrm>
          <a:prstGeom prst="rect">
            <a:avLst/>
          </a:prstGeom>
          <a:noFill/>
        </p:spPr>
        <p:txBody>
          <a:bodyPr wrap="square" rtlCol="0">
            <a:spAutoFit/>
          </a:bodyPr>
          <a:lstStyle/>
          <a:p>
            <a:r>
              <a:rPr lang="fr-FR" sz="2400" dirty="0"/>
              <a:t>Gravures sur pierre  - ruines de TIAHUANACO</a:t>
            </a:r>
          </a:p>
        </p:txBody>
      </p:sp>
    </p:spTree>
    <p:extLst>
      <p:ext uri="{BB962C8B-B14F-4D97-AF65-F5344CB8AC3E}">
        <p14:creationId xmlns:p14="http://schemas.microsoft.com/office/powerpoint/2010/main" val="33222904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62A4C97-6292-3FEE-863D-D849463858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34904" y="229225"/>
            <a:ext cx="8932985" cy="5864403"/>
          </a:xfrm>
          <a:prstGeom prst="rect">
            <a:avLst/>
          </a:prstGeom>
        </p:spPr>
      </p:pic>
      <p:sp>
        <p:nvSpPr>
          <p:cNvPr id="4" name="ZoneTexte 3">
            <a:extLst>
              <a:ext uri="{FF2B5EF4-FFF2-40B4-BE49-F238E27FC236}">
                <a16:creationId xmlns:a16="http://schemas.microsoft.com/office/drawing/2014/main" id="{7F057B75-CEDE-A923-75D9-D449BD7C7651}"/>
              </a:ext>
            </a:extLst>
          </p:cNvPr>
          <p:cNvSpPr txBox="1"/>
          <p:nvPr/>
        </p:nvSpPr>
        <p:spPr>
          <a:xfrm>
            <a:off x="1406769" y="6147582"/>
            <a:ext cx="8947053" cy="461665"/>
          </a:xfrm>
          <a:prstGeom prst="rect">
            <a:avLst/>
          </a:prstGeom>
          <a:noFill/>
        </p:spPr>
        <p:txBody>
          <a:bodyPr wrap="square" rtlCol="0">
            <a:spAutoFit/>
          </a:bodyPr>
          <a:lstStyle/>
          <a:p>
            <a:r>
              <a:rPr lang="fr-FR" sz="2400" dirty="0">
                <a:solidFill>
                  <a:schemeClr val="bg1"/>
                </a:solidFill>
              </a:rPr>
              <a:t>PUMA PUNKU  à 1km du site – sur 14 hectares – Blocs de quartzite</a:t>
            </a:r>
          </a:p>
        </p:txBody>
      </p:sp>
    </p:spTree>
    <p:extLst>
      <p:ext uri="{BB962C8B-B14F-4D97-AF65-F5344CB8AC3E}">
        <p14:creationId xmlns:p14="http://schemas.microsoft.com/office/powerpoint/2010/main" val="4551556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8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1E12747-DFCA-62FB-67F1-F43F0263CB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07116" y="794584"/>
            <a:ext cx="8591962" cy="4052542"/>
          </a:xfrm>
          <a:prstGeom prst="rect">
            <a:avLst/>
          </a:prstGeom>
        </p:spPr>
      </p:pic>
      <p:sp>
        <p:nvSpPr>
          <p:cNvPr id="4" name="ZoneTexte 3">
            <a:extLst>
              <a:ext uri="{FF2B5EF4-FFF2-40B4-BE49-F238E27FC236}">
                <a16:creationId xmlns:a16="http://schemas.microsoft.com/office/drawing/2014/main" id="{D6F27970-142A-0610-F12E-3C0E64C8A619}"/>
              </a:ext>
            </a:extLst>
          </p:cNvPr>
          <p:cNvSpPr txBox="1"/>
          <p:nvPr/>
        </p:nvSpPr>
        <p:spPr>
          <a:xfrm>
            <a:off x="1882959" y="4967796"/>
            <a:ext cx="8395013" cy="461665"/>
          </a:xfrm>
          <a:prstGeom prst="rect">
            <a:avLst/>
          </a:prstGeom>
          <a:noFill/>
        </p:spPr>
        <p:txBody>
          <a:bodyPr wrap="square" rtlCol="0">
            <a:spAutoFit/>
          </a:bodyPr>
          <a:lstStyle/>
          <a:p>
            <a:r>
              <a:rPr lang="fr-FR" sz="2400" dirty="0">
                <a:solidFill>
                  <a:schemeClr val="bg1"/>
                </a:solidFill>
              </a:rPr>
              <a:t>PUMA PUNKU  à 1km du site sur 14 hectares - blocs de quartzite</a:t>
            </a:r>
          </a:p>
        </p:txBody>
      </p:sp>
    </p:spTree>
    <p:extLst>
      <p:ext uri="{BB962C8B-B14F-4D97-AF65-F5344CB8AC3E}">
        <p14:creationId xmlns:p14="http://schemas.microsoft.com/office/powerpoint/2010/main" val="11981824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8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6709F72-A94C-7358-06C6-15606B4DAD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3889" y="402340"/>
            <a:ext cx="5462230" cy="6053319"/>
          </a:xfrm>
          <a:prstGeom prst="rect">
            <a:avLst/>
          </a:prstGeom>
        </p:spPr>
      </p:pic>
      <p:sp>
        <p:nvSpPr>
          <p:cNvPr id="4" name="ZoneTexte 3">
            <a:extLst>
              <a:ext uri="{FF2B5EF4-FFF2-40B4-BE49-F238E27FC236}">
                <a16:creationId xmlns:a16="http://schemas.microsoft.com/office/drawing/2014/main" id="{632ED353-41C3-13E6-9FFC-F64855772522}"/>
              </a:ext>
            </a:extLst>
          </p:cNvPr>
          <p:cNvSpPr txBox="1"/>
          <p:nvPr/>
        </p:nvSpPr>
        <p:spPr>
          <a:xfrm>
            <a:off x="7076049" y="1505243"/>
            <a:ext cx="4445391" cy="4524315"/>
          </a:xfrm>
          <a:prstGeom prst="rect">
            <a:avLst/>
          </a:prstGeom>
          <a:noFill/>
        </p:spPr>
        <p:txBody>
          <a:bodyPr wrap="square" rtlCol="0">
            <a:spAutoFit/>
          </a:bodyPr>
          <a:lstStyle/>
          <a:p>
            <a:r>
              <a:rPr lang="fr-FR" sz="2400" b="1" dirty="0">
                <a:solidFill>
                  <a:schemeClr val="bg1"/>
                </a:solidFill>
              </a:rPr>
              <a:t>TIAHUANACO</a:t>
            </a:r>
          </a:p>
          <a:p>
            <a:endParaRPr lang="fr-FR" sz="2400" b="1" dirty="0">
              <a:solidFill>
                <a:schemeClr val="bg1"/>
              </a:solidFill>
            </a:endParaRPr>
          </a:p>
          <a:p>
            <a:r>
              <a:rPr lang="fr-FR" sz="2400" b="1" dirty="0">
                <a:solidFill>
                  <a:schemeClr val="bg1"/>
                </a:solidFill>
              </a:rPr>
              <a:t>Civilisation Andine mystérieuse</a:t>
            </a:r>
          </a:p>
          <a:p>
            <a:endParaRPr lang="fr-FR" sz="2400" b="1" dirty="0">
              <a:solidFill>
                <a:schemeClr val="bg1"/>
              </a:solidFill>
            </a:endParaRPr>
          </a:p>
          <a:p>
            <a:r>
              <a:rPr lang="fr-FR" sz="2400" b="1" dirty="0">
                <a:solidFill>
                  <a:schemeClr val="bg1"/>
                </a:solidFill>
              </a:rPr>
              <a:t>Site en BOLIVIE entre LA PAZ et, </a:t>
            </a:r>
          </a:p>
          <a:p>
            <a:r>
              <a:rPr lang="fr-FR" sz="2400" b="1" dirty="0">
                <a:solidFill>
                  <a:schemeClr val="bg1"/>
                </a:solidFill>
              </a:rPr>
              <a:t> le lac Titicaca</a:t>
            </a:r>
          </a:p>
          <a:p>
            <a:endParaRPr lang="fr-FR" sz="2400" b="1" dirty="0">
              <a:solidFill>
                <a:schemeClr val="bg1"/>
              </a:solidFill>
            </a:endParaRPr>
          </a:p>
          <a:p>
            <a:r>
              <a:rPr lang="fr-FR" sz="2400" dirty="0">
                <a:solidFill>
                  <a:schemeClr val="bg1"/>
                </a:solidFill>
              </a:rPr>
              <a:t>Présenté par LORIENT</a:t>
            </a:r>
          </a:p>
          <a:p>
            <a:endParaRPr lang="fr-FR" sz="2400" dirty="0">
              <a:solidFill>
                <a:schemeClr val="bg1"/>
              </a:solidFill>
            </a:endParaRPr>
          </a:p>
          <a:p>
            <a:r>
              <a:rPr lang="fr-FR" sz="2400" dirty="0">
                <a:solidFill>
                  <a:schemeClr val="bg1"/>
                </a:solidFill>
              </a:rPr>
              <a:t> avec la complicité de Jackdidier</a:t>
            </a:r>
          </a:p>
          <a:p>
            <a:r>
              <a:rPr lang="fr-FR" sz="2400" dirty="0">
                <a:solidFill>
                  <a:schemeClr val="bg1"/>
                </a:solidFill>
              </a:rPr>
              <a:t>Pour les images et les informations.</a:t>
            </a:r>
          </a:p>
        </p:txBody>
      </p:sp>
    </p:spTree>
    <p:extLst>
      <p:ext uri="{BB962C8B-B14F-4D97-AF65-F5344CB8AC3E}">
        <p14:creationId xmlns:p14="http://schemas.microsoft.com/office/powerpoint/2010/main" val="20996436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7000">
        <p15:prstTrans prst="wind"/>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421</Words>
  <Application>Microsoft Office PowerPoint</Application>
  <PresentationFormat>Grand écran</PresentationFormat>
  <Paragraphs>43</Paragraphs>
  <Slides>19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19</vt:i4>
      </vt:variant>
    </vt:vector>
  </HeadingPairs>
  <TitlesOfParts>
    <vt:vector size="23"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dc:creator>
  <cp:lastModifiedBy>Daniel Moulac</cp:lastModifiedBy>
  <cp:revision>8</cp:revision>
  <dcterms:created xsi:type="dcterms:W3CDTF">2023-03-18T15:38:24Z</dcterms:created>
  <dcterms:modified xsi:type="dcterms:W3CDTF">2023-03-20T06:10:36Z</dcterms:modified>
</cp:coreProperties>
</file>