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image" Target="../media/image8.png"/><Relationship Id="rId7" Type="http://schemas.openxmlformats.org/officeDocument/2006/relationships/image" Target="../media/image5.jpeg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audio" Target="../media/audio2.wav"/><Relationship Id="rId19" Type="http://schemas.openxmlformats.org/officeDocument/2006/relationships/audio" Target="../media/audio11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0F87FD2-B8E2-BAD7-2977-B39CBF05E4E5}"/>
              </a:ext>
            </a:extLst>
          </p:cNvPr>
          <p:cNvSpPr/>
          <p:nvPr/>
        </p:nvSpPr>
        <p:spPr>
          <a:xfrm>
            <a:off x="0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Don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Williams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11147" y="5529419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B50ADF16-7F77-4DA5-B0E6-F8486721C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6" y="1153615"/>
            <a:ext cx="7632848" cy="4304748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394D7D0C-0300-4FE6-A888-208A0676D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1"/>
            <a:ext cx="4104456" cy="426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6C76289-6A5D-46C5-943B-30FABE1EA617}"/>
              </a:ext>
            </a:extLst>
          </p:cNvPr>
          <p:cNvSpPr/>
          <p:nvPr/>
        </p:nvSpPr>
        <p:spPr>
          <a:xfrm>
            <a:off x="755576" y="1158309"/>
            <a:ext cx="7632848" cy="4327973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3715A04-DAC8-479D-BF61-74C86B4B86CA}"/>
              </a:ext>
            </a:extLst>
          </p:cNvPr>
          <p:cNvSpPr/>
          <p:nvPr/>
        </p:nvSpPr>
        <p:spPr>
          <a:xfrm>
            <a:off x="3227006" y="1214292"/>
            <a:ext cx="545843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Don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Williams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4" name="Picture 37">
            <a:hlinkClick r:id="" action="ppaction://noaction" highlightClick="1">
              <a:snd r:embed="rId2" name="1.Where are you.wav"/>
            </a:hlinkClick>
            <a:extLst>
              <a:ext uri="{FF2B5EF4-FFF2-40B4-BE49-F238E27FC236}">
                <a16:creationId xmlns:a16="http://schemas.microsoft.com/office/drawing/2014/main" id="{B6672DFD-EFA1-4FD4-8401-B0D801181E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05" y="4912214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7">
            <a:hlinkClick r:id="" action="ppaction://noaction">
              <a:snd r:embed="rId10" name="My rifle"/>
            </a:hlinkClick>
            <a:extLst>
              <a:ext uri="{FF2B5EF4-FFF2-40B4-BE49-F238E27FC236}">
                <a16:creationId xmlns:a16="http://schemas.microsoft.com/office/drawing/2014/main" id="{BC0CC267-2461-4755-BF24-EE765BBD43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15807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7">
            <a:hlinkClick r:id="" action="ppaction://noaction">
              <a:snd r:embed="rId11" name="Love is"/>
            </a:hlinkClick>
            <a:extLst>
              <a:ext uri="{FF2B5EF4-FFF2-40B4-BE49-F238E27FC236}">
                <a16:creationId xmlns:a16="http://schemas.microsoft.com/office/drawing/2014/main" id="{EBBC7D09-D227-408A-BA94-E00B35A61A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05" y="3775865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7">
            <a:hlinkClick r:id="" action="ppaction://noaction">
              <a:snd r:embed="rId12" name="9.Don't you thing it's time.wav"/>
            </a:hlinkClick>
            <a:extLst>
              <a:ext uri="{FF2B5EF4-FFF2-40B4-BE49-F238E27FC236}">
                <a16:creationId xmlns:a16="http://schemas.microsoft.com/office/drawing/2014/main" id="{BF52E36D-AD17-4C58-92B2-DBB323C6BB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203706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7">
            <a:hlinkClick r:id="" action="ppaction://noaction">
              <a:snd r:embed="rId13" name="15.I belive in you.wav"/>
            </a:hlinkClick>
            <a:extLst>
              <a:ext uri="{FF2B5EF4-FFF2-40B4-BE49-F238E27FC236}">
                <a16:creationId xmlns:a16="http://schemas.microsoft.com/office/drawing/2014/main" id="{4A772836-307D-4275-9997-9FCC6D45A2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405" y="4324443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7">
            <a:hlinkClick r:id="" action="ppaction://noaction">
              <a:snd r:embed="rId14" name="Some broken"/>
            </a:hlinkClick>
            <a:extLst>
              <a:ext uri="{FF2B5EF4-FFF2-40B4-BE49-F238E27FC236}">
                <a16:creationId xmlns:a16="http://schemas.microsoft.com/office/drawing/2014/main" id="{6C04AB6F-83D2-4C49-B3F4-D693F98314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05" y="2021706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7">
            <a:hlinkClick r:id="" action="ppaction://noaction">
              <a:snd r:embed="rId15" name="6.Till the rivers.wav"/>
            </a:hlinkClick>
            <a:extLst>
              <a:ext uri="{FF2B5EF4-FFF2-40B4-BE49-F238E27FC236}">
                <a16:creationId xmlns:a16="http://schemas.microsoft.com/office/drawing/2014/main" id="{040BD6E4-C245-4DA7-96E2-7120139CBA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016" y="4335197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7">
            <a:hlinkClick r:id="" action="ppaction://noaction">
              <a:snd r:embed="rId16" name="5.All I'm missing is you.wav"/>
            </a:hlinkClick>
            <a:extLst>
              <a:ext uri="{FF2B5EF4-FFF2-40B4-BE49-F238E27FC236}">
                <a16:creationId xmlns:a16="http://schemas.microsoft.com/office/drawing/2014/main" id="{90CD6E18-EAE8-4FD8-9FB9-84AE7193EB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311" y="3775865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7">
            <a:hlinkClick r:id="" action="ppaction://noaction">
              <a:snd r:embed="rId17" name="4.When I'm with you.wav"/>
            </a:hlinkClick>
            <a:extLst>
              <a:ext uri="{FF2B5EF4-FFF2-40B4-BE49-F238E27FC236}">
                <a16:creationId xmlns:a16="http://schemas.microsoft.com/office/drawing/2014/main" id="{09142139-7871-46E8-BC75-C7B9336A0B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016" y="3203706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7">
            <a:hlinkClick r:id="" action="ppaction://noaction">
              <a:snd r:embed="rId18" name="3.You're my best friend.wav"/>
            </a:hlinkClick>
            <a:extLst>
              <a:ext uri="{FF2B5EF4-FFF2-40B4-BE49-F238E27FC236}">
                <a16:creationId xmlns:a16="http://schemas.microsoft.com/office/drawing/2014/main" id="{3BD9FC66-3F15-45FA-AD0C-E96165AE49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388" y="2611997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7">
            <a:hlinkClick r:id="" action="ppaction://noaction">
              <a:snd r:embed="rId19" name="2.Goodbye.wav"/>
            </a:hlinkClick>
            <a:extLst>
              <a:ext uri="{FF2B5EF4-FFF2-40B4-BE49-F238E27FC236}">
                <a16:creationId xmlns:a16="http://schemas.microsoft.com/office/drawing/2014/main" id="{E530841F-2392-46C4-9748-2C84F07BE5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311" y="2022179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7">
            <a:hlinkClick r:id="" action="ppaction://noaction">
              <a:snd r:embed="rId20" name="I am just a country boy"/>
            </a:hlinkClick>
            <a:extLst>
              <a:ext uri="{FF2B5EF4-FFF2-40B4-BE49-F238E27FC236}">
                <a16:creationId xmlns:a16="http://schemas.microsoft.com/office/drawing/2014/main" id="{BF25BB71-FA89-43A5-B14D-6DA6DCEF8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016" y="4904545"/>
            <a:ext cx="466328" cy="46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953FB491-2EBE-4F4D-899F-125D7C40E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3199" y="1947493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Some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broken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A48FA4AB-BE31-4C6E-94B4-F0F9F2F24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0799" y="4281749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I </a:t>
            </a:r>
            <a:r>
              <a:rPr lang="cs-CZ" altLang="cs-CZ" sz="1400" b="1" dirty="0" err="1">
                <a:solidFill>
                  <a:srgbClr val="FF0000"/>
                </a:solidFill>
              </a:rPr>
              <a:t>belive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in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CBCFE214-3406-48D7-87B2-E8638558F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2514" y="4876099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Where</a:t>
            </a:r>
            <a:endParaRPr lang="cs-CZ" altLang="cs-CZ" sz="1400" b="1" dirty="0">
              <a:solidFill>
                <a:srgbClr val="FF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are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6D9683B7-B065-4787-BEA9-EDC581A54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408" y="4861277"/>
            <a:ext cx="12498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I </a:t>
            </a:r>
            <a:r>
              <a:rPr lang="cs-CZ" altLang="cs-CZ" sz="1400" b="1" dirty="0" err="1">
                <a:solidFill>
                  <a:srgbClr val="FF0000"/>
                </a:solidFill>
              </a:rPr>
              <a:t>am</a:t>
            </a:r>
            <a:r>
              <a:rPr lang="cs-CZ" altLang="cs-CZ" sz="1400" b="1" dirty="0">
                <a:solidFill>
                  <a:srgbClr val="FF0000"/>
                </a:solidFill>
              </a:rPr>
              <a:t> just 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country boy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3957F6C7-DF22-41C8-835E-DD1BCB11F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122" y="4431604"/>
            <a:ext cx="12498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Till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river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E55CEBC-0C8D-4F68-8AA2-792982A77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305" y="3681630"/>
            <a:ext cx="133909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All </a:t>
            </a:r>
            <a:r>
              <a:rPr lang="cs-CZ" altLang="cs-CZ" sz="1400" b="1" dirty="0" err="1">
                <a:solidFill>
                  <a:srgbClr val="FF0000"/>
                </a:solidFill>
              </a:rPr>
              <a:t>I‘m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missing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is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680D5F25-04E8-4CBE-884B-BFA4735E1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5509" y="3149908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When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I‘m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with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527CD130-DFC4-4E41-8866-6A5ADB2B5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5566" y="2583551"/>
            <a:ext cx="12397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You‘re</a:t>
            </a:r>
            <a:r>
              <a:rPr lang="cs-CZ" altLang="cs-CZ" sz="1400" b="1" dirty="0">
                <a:solidFill>
                  <a:srgbClr val="FF0000"/>
                </a:solidFill>
              </a:rPr>
              <a:t> my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best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friend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9262DB3C-D1A7-4ED6-8EE5-D96470090B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4307" y="2041159"/>
            <a:ext cx="9867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Goodbye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B0B52AD2-5070-4C13-B100-27FBAB558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4280" y="2598732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My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rifle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C35EC600-7C3A-4F13-A850-40400BDED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1744" y="3151565"/>
            <a:ext cx="9867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Don‘t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 err="1">
                <a:solidFill>
                  <a:srgbClr val="FF0000"/>
                </a:solidFill>
              </a:rPr>
              <a:t>you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thing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DCEC50D-D00B-44BC-833F-A75E943872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3198" y="3802804"/>
            <a:ext cx="9867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400" b="1" dirty="0">
                <a:solidFill>
                  <a:srgbClr val="FF0000"/>
                </a:solidFill>
              </a:rPr>
              <a:t>Love </a:t>
            </a:r>
            <a:r>
              <a:rPr lang="cs-CZ" altLang="cs-CZ" sz="1400" b="1" dirty="0" err="1">
                <a:solidFill>
                  <a:srgbClr val="FF0000"/>
                </a:solidFill>
              </a:rPr>
              <a:t>is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8" name="Picture 34">
            <a:extLst>
              <a:ext uri="{FF2B5EF4-FFF2-40B4-BE49-F238E27FC236}">
                <a16:creationId xmlns:a16="http://schemas.microsoft.com/office/drawing/2014/main" id="{69D97FE0-134B-453C-A908-979AC33D4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232" y="1414442"/>
            <a:ext cx="576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4">
            <a:extLst>
              <a:ext uri="{FF2B5EF4-FFF2-40B4-BE49-F238E27FC236}">
                <a16:creationId xmlns:a16="http://schemas.microsoft.com/office/drawing/2014/main" id="{2AD7BB77-38C8-49B9-84AC-126B3826A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924" y="1342702"/>
            <a:ext cx="398974" cy="3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34">
            <a:extLst>
              <a:ext uri="{FF2B5EF4-FFF2-40B4-BE49-F238E27FC236}">
                <a16:creationId xmlns:a16="http://schemas.microsoft.com/office/drawing/2014/main" id="{9611D643-577F-4D98-910D-D86FB6C56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652" y="1369376"/>
            <a:ext cx="398974" cy="3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4">
            <a:extLst>
              <a:ext uri="{FF2B5EF4-FFF2-40B4-BE49-F238E27FC236}">
                <a16:creationId xmlns:a16="http://schemas.microsoft.com/office/drawing/2014/main" id="{D37F3BD2-A20D-46B7-9346-272ABC0E0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721" y="3036320"/>
            <a:ext cx="576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948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.Where are you.wav"/>
          </p:stSnd>
        </p:sndAc>
      </p:transition>
    </mc:Choice>
    <mc:Fallback>
      <p:transition spd="slow" advClick="0">
        <p:split orient="vert"/>
        <p:sndAc>
          <p:stSnd>
            <p:snd r:embed="rId2" name="1.Where are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273</TotalTime>
  <Words>57</Words>
  <Application>Microsoft Office PowerPoint</Application>
  <PresentationFormat>Předvádění na obrazovce (4:3)</PresentationFormat>
  <Paragraphs>24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Georgia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2023-03-20T17:14:32Z</dcterms:modified>
</cp:coreProperties>
</file>