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9" r:id="rId10"/>
    <p:sldId id="309" r:id="rId11"/>
    <p:sldId id="287" r:id="rId12"/>
    <p:sldId id="308" r:id="rId13"/>
    <p:sldId id="305" r:id="rId14"/>
    <p:sldId id="307" r:id="rId15"/>
    <p:sldId id="306" r:id="rId16"/>
    <p:sldId id="302" r:id="rId17"/>
    <p:sldId id="304" r:id="rId18"/>
    <p:sldId id="303" r:id="rId19"/>
    <p:sldId id="297" r:id="rId20"/>
    <p:sldId id="301" r:id="rId21"/>
    <p:sldId id="300" r:id="rId22"/>
    <p:sldId id="299" r:id="rId23"/>
    <p:sldId id="298" r:id="rId24"/>
    <p:sldId id="296" r:id="rId25"/>
    <p:sldId id="295" r:id="rId26"/>
    <p:sldId id="294" r:id="rId27"/>
    <p:sldId id="293" r:id="rId28"/>
    <p:sldId id="291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13A6502-D13F-69EB-BAA0-361661D6D544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Camions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C82D39-0A0E-4A0A-B921-239133107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1B5B784-75E9-4959-B970-05C97A612B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AE157F7-935F-4E31-8A97-7644987714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20202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500 miles - kopi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500 miles - k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033291-78D6-4224-8B5F-766DECB6B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7E54C2E-AD9C-4BB3-8246-B9C1B630D0B4}"/>
              </a:ext>
            </a:extLst>
          </p:cNvPr>
          <p:cNvSpPr/>
          <p:nvPr/>
        </p:nvSpPr>
        <p:spPr>
          <a:xfrm>
            <a:off x="7483540" y="692696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Camions</a:t>
            </a:r>
            <a:endParaRPr lang="cs-CZ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 4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3E82E4D-426B-48CD-BD43-6F65CECD2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8DF827-7914-4CB4-BCCD-845FE5446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955C63-B7D5-448D-8282-C677A0458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317164-C86A-4BE5-BACE-74ACAED3D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43C667-CF9F-432D-B31E-9A2C00A93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67623C-261F-4D3D-8D94-1488C7E7D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79B93B-8B36-4296-A7AE-AFE6102B4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941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6FAFAA-3B7F-42B2-8D6A-208C5D5A0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8A4EBE-D07F-4B5C-A6A8-7EACAC0BA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947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AC45D6-C85D-4077-B6EF-3433AD2E5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900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A60AE9-6B29-4740-8415-BD81D1404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48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806E7A-1F22-408A-B891-5AC74D66A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85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FEA6CA-E6DF-4EFE-B000-A210997B6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94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DAE6E2-E74C-4B41-BE0B-423C70B34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35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03BC00-00DE-431E-9D39-5A8CF1101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81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548F54-63DA-422A-BF5C-8C8EDABDC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47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F85B0E-F9BD-4036-A09C-E9FE6252C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232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BB4C00-8D6A-4E61-94C1-E76B7625F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48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07CB23-2883-4AEE-B9EE-B337F2963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33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3014EA3-BB48-4FF1-8FB9-C002AA6BB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61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6D887B-9477-4729-93B4-F955D5B0F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2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ED0DDC-D093-4FB8-B3F1-37FC86BBF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60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AF34D0-CD57-48D4-95C2-BAB9E1276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11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02EFBC-47C9-4FFA-9D74-DB10F9498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2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F50F7E35-8471-4943-9252-A83DE851B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D88A347-6DA3-DC1E-CE27-E2B11DD5D8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88" y="404664"/>
            <a:ext cx="10801199" cy="51266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A61881C-F5EB-7E46-FCBC-5BCFD1FCA3F1}"/>
              </a:ext>
            </a:extLst>
          </p:cNvPr>
          <p:cNvSpPr/>
          <p:nvPr/>
        </p:nvSpPr>
        <p:spPr>
          <a:xfrm>
            <a:off x="8112224" y="155679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44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2023-03-16T19:21:41Z</dcterms:modified>
</cp:coreProperties>
</file>