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1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image" Target="../media/image3.gif"/><Relationship Id="rId17" Type="http://schemas.openxmlformats.org/officeDocument/2006/relationships/audio" Target="../media/audio1.wav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6.png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492896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Beautiful melody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74" y="444118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24375" y="446404"/>
            <a:ext cx="4572000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5939EAD1-22BF-1BCE-10FE-6F0ADCE44076}"/>
              </a:ext>
            </a:extLst>
          </p:cNvPr>
          <p:cNvSpPr/>
          <p:nvPr/>
        </p:nvSpPr>
        <p:spPr>
          <a:xfrm>
            <a:off x="1682267" y="1000617"/>
            <a:ext cx="599615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10897951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Beautiful</a:t>
            </a:r>
            <a:r>
              <a:rPr lang="cs-CZ" sz="5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 </a:t>
            </a:r>
            <a:r>
              <a:rPr lang="cs-CZ" sz="54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melody</a:t>
            </a:r>
            <a:endParaRPr lang="cs-CZ" sz="44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 Flowers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42" y="1985253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2 Please release me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3 Style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4 Dance mix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5 Bronski Beat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6 Weekend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7 Despacito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2" name="8 It will be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sp>
        <p:nvSpPr>
          <p:cNvPr id="23" name="3 Rectángulo">
            <a:extLst>
              <a:ext uri="{FF2B5EF4-FFF2-40B4-BE49-F238E27FC236}">
                <a16:creationId xmlns:a16="http://schemas.microsoft.com/office/drawing/2014/main" id="{2CB174F0-247F-D046-0521-292CC2C8BA1E}"/>
              </a:ext>
            </a:extLst>
          </p:cNvPr>
          <p:cNvSpPr/>
          <p:nvPr/>
        </p:nvSpPr>
        <p:spPr>
          <a:xfrm>
            <a:off x="417320" y="460761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Style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3 Rectángulo">
            <a:extLst>
              <a:ext uri="{FF2B5EF4-FFF2-40B4-BE49-F238E27FC236}">
                <a16:creationId xmlns:a16="http://schemas.microsoft.com/office/drawing/2014/main" id="{59AD3755-D78D-A380-00DE-C4EBD8ED566A}"/>
              </a:ext>
            </a:extLst>
          </p:cNvPr>
          <p:cNvSpPr/>
          <p:nvPr/>
        </p:nvSpPr>
        <p:spPr>
          <a:xfrm>
            <a:off x="460555" y="5613283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Dance mix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5" name="3 Rectángulo">
            <a:extLst>
              <a:ext uri="{FF2B5EF4-FFF2-40B4-BE49-F238E27FC236}">
                <a16:creationId xmlns:a16="http://schemas.microsoft.com/office/drawing/2014/main" id="{17D93E56-084A-BD30-1378-3EC5160040B5}"/>
              </a:ext>
            </a:extLst>
          </p:cNvPr>
          <p:cNvSpPr/>
          <p:nvPr/>
        </p:nvSpPr>
        <p:spPr>
          <a:xfrm>
            <a:off x="7366710" y="5598220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Bronski Beat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6" name="3 Rectángulo">
            <a:extLst>
              <a:ext uri="{FF2B5EF4-FFF2-40B4-BE49-F238E27FC236}">
                <a16:creationId xmlns:a16="http://schemas.microsoft.com/office/drawing/2014/main" id="{05EC94D0-C663-588E-D813-0F3022D22209}"/>
              </a:ext>
            </a:extLst>
          </p:cNvPr>
          <p:cNvSpPr/>
          <p:nvPr/>
        </p:nvSpPr>
        <p:spPr>
          <a:xfrm>
            <a:off x="7366710" y="4577630"/>
            <a:ext cx="1376856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Weekend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3 Rectángulo">
            <a:extLst>
              <a:ext uri="{FF2B5EF4-FFF2-40B4-BE49-F238E27FC236}">
                <a16:creationId xmlns:a16="http://schemas.microsoft.com/office/drawing/2014/main" id="{49A44029-1A89-854B-0524-91B1FC6542BF}"/>
              </a:ext>
            </a:extLst>
          </p:cNvPr>
          <p:cNvSpPr/>
          <p:nvPr/>
        </p:nvSpPr>
        <p:spPr>
          <a:xfrm>
            <a:off x="7308807" y="3661842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Despacito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3 Rectángulo">
            <a:extLst>
              <a:ext uri="{FF2B5EF4-FFF2-40B4-BE49-F238E27FC236}">
                <a16:creationId xmlns:a16="http://schemas.microsoft.com/office/drawing/2014/main" id="{FE4D3DD7-D1B2-013F-6705-37B28527B209}"/>
              </a:ext>
            </a:extLst>
          </p:cNvPr>
          <p:cNvSpPr/>
          <p:nvPr/>
        </p:nvSpPr>
        <p:spPr>
          <a:xfrm>
            <a:off x="7371782" y="2746055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It will be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7B65DC2D-6871-F292-9632-D5AD51EF079D}"/>
              </a:ext>
            </a:extLst>
          </p:cNvPr>
          <p:cNvSpPr/>
          <p:nvPr/>
        </p:nvSpPr>
        <p:spPr>
          <a:xfrm>
            <a:off x="420503" y="2705001"/>
            <a:ext cx="1424614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Flowers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3 Rectángulo">
            <a:extLst>
              <a:ext uri="{FF2B5EF4-FFF2-40B4-BE49-F238E27FC236}">
                <a16:creationId xmlns:a16="http://schemas.microsoft.com/office/drawing/2014/main" id="{8AFF5D44-C778-9530-7128-0613B3167FE5}"/>
              </a:ext>
            </a:extLst>
          </p:cNvPr>
          <p:cNvSpPr/>
          <p:nvPr/>
        </p:nvSpPr>
        <p:spPr>
          <a:xfrm>
            <a:off x="81873" y="3630789"/>
            <a:ext cx="2113863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Please release me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8418" y="57646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230" y="495138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3448" y="886435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38" name="Obrázek 37">
            <a:extLst>
              <a:ext uri="{FF2B5EF4-FFF2-40B4-BE49-F238E27FC236}">
                <a16:creationId xmlns:a16="http://schemas.microsoft.com/office/drawing/2014/main" id="{9A2DB838-FFC0-EC79-8BC7-9BD65E816B7F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2843" y="1263338"/>
            <a:ext cx="5256697" cy="4626992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7C32C206-BAD5-78DE-8BE7-61D5464ED7A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979" y="1326910"/>
            <a:ext cx="937452" cy="937452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D8F5F9E6-D4CF-3E5C-BC7B-66A1B2A9B78F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679" y="1388385"/>
            <a:ext cx="937452" cy="937452"/>
          </a:xfrm>
          <a:prstGeom prst="rect">
            <a:avLst/>
          </a:prstGeom>
        </p:spPr>
      </p:pic>
      <p:sp>
        <p:nvSpPr>
          <p:cNvPr id="43" name="WordArt 72">
            <a:extLst>
              <a:ext uri="{FF2B5EF4-FFF2-40B4-BE49-F238E27FC236}">
                <a16:creationId xmlns:a16="http://schemas.microsoft.com/office/drawing/2014/main" id="{E4A3C3BF-0C92-E760-EEC4-47EB86EA3BD8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4388095" y="2316336"/>
            <a:ext cx="1099942" cy="103231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44" name="Obrázek 15">
            <a:extLst>
              <a:ext uri="{FF2B5EF4-FFF2-40B4-BE49-F238E27FC236}">
                <a16:creationId xmlns:a16="http://schemas.microsoft.com/office/drawing/2014/main" id="{ABF154D0-065B-234D-B039-AA8FF9719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631" y="2455729"/>
            <a:ext cx="527050" cy="46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E52A995F-D0FD-3403-8679-36E9F86E95A5}"/>
              </a:ext>
            </a:extLst>
          </p:cNvPr>
          <p:cNvSpPr/>
          <p:nvPr/>
        </p:nvSpPr>
        <p:spPr>
          <a:xfrm>
            <a:off x="58885" y="456721"/>
            <a:ext cx="9037489" cy="5639386"/>
          </a:xfrm>
          <a:prstGeom prst="rect">
            <a:avLst/>
          </a:prstGeom>
          <a:noFill/>
          <a:ln w="25400" cmpd="sng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4090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8 It will be.wav"/>
          </p:stSnd>
        </p:sndAc>
      </p:transition>
    </mc:Choice>
    <mc:Fallback xmlns="">
      <p:transition spd="slow">
        <p:split orient="vert"/>
        <p:sndAc>
          <p:stSnd>
            <p:snd r:embed="rId17" name="8 It will b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214</TotalTime>
  <Words>45</Words>
  <Application>Microsoft Office PowerPoint</Application>
  <PresentationFormat>Předvádění na obrazovce (4:3)</PresentationFormat>
  <Paragraphs>15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59</cp:revision>
  <dcterms:created xsi:type="dcterms:W3CDTF">2020-02-21T13:54:42Z</dcterms:created>
  <dcterms:modified xsi:type="dcterms:W3CDTF">2023-03-20T15:30:40Z</dcterms:modified>
</cp:coreProperties>
</file>