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64" r:id="rId5"/>
    <p:sldId id="281" r:id="rId6"/>
    <p:sldId id="278" r:id="rId7"/>
    <p:sldId id="313" r:id="rId8"/>
    <p:sldId id="314" r:id="rId9"/>
    <p:sldId id="288" r:id="rId10"/>
    <p:sldId id="287" r:id="rId11"/>
    <p:sldId id="289" r:id="rId12"/>
    <p:sldId id="302" r:id="rId13"/>
    <p:sldId id="285" r:id="rId14"/>
    <p:sldId id="301" r:id="rId15"/>
    <p:sldId id="300" r:id="rId16"/>
    <p:sldId id="299" r:id="rId17"/>
    <p:sldId id="298" r:id="rId18"/>
    <p:sldId id="297" r:id="rId19"/>
    <p:sldId id="296" r:id="rId20"/>
    <p:sldId id="295" r:id="rId21"/>
    <p:sldId id="294" r:id="rId22"/>
    <p:sldId id="307" r:id="rId23"/>
    <p:sldId id="305" r:id="rId24"/>
    <p:sldId id="304" r:id="rId25"/>
    <p:sldId id="309" r:id="rId26"/>
    <p:sldId id="308" r:id="rId27"/>
    <p:sldId id="303" r:id="rId28"/>
    <p:sldId id="312" r:id="rId29"/>
    <p:sldId id="311" r:id="rId30"/>
    <p:sldId id="286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//commons.wikimedia.org/wiki/File:Flag_of_France.svg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9E9EC4F7-B94C-8838-E02C-FA44CE389AA0}"/>
              </a:ext>
            </a:extLst>
          </p:cNvPr>
          <p:cNvSpPr/>
          <p:nvPr/>
        </p:nvSpPr>
        <p:spPr>
          <a:xfrm>
            <a:off x="0" y="2060848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Nová Kaledonie</a:t>
            </a:r>
          </a:p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Nouvelle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Calédonie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2000"/>
    </mc:Choice>
    <mc:Fallback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9470A22-59F2-5267-806E-A83A0B0DDF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D9C64206-7479-0D06-09CB-17161E47D381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375920" y="1009703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1738818E-3C7E-436F-718C-0AAEBE541866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644548" y="2348880"/>
            <a:ext cx="19636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France - yatata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4" name="France - yatat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12259AD8-561A-D6D0-4D3A-262E374D29F7}"/>
              </a:ext>
            </a:extLst>
          </p:cNvPr>
          <p:cNvSpPr/>
          <p:nvPr/>
        </p:nvSpPr>
        <p:spPr>
          <a:xfrm>
            <a:off x="0" y="5949280"/>
            <a:ext cx="12192000" cy="908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 Box 7">
            <a:extLst>
              <a:ext uri="{FF2B5EF4-FFF2-40B4-BE49-F238E27FC236}">
                <a16:creationId xmlns:a16="http://schemas.microsoft.com/office/drawing/2014/main" id="{9BE11EAD-A46A-6E44-0F38-421537A430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5360" y="6049697"/>
            <a:ext cx="11856640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New </a:t>
            </a:r>
            <a:r>
              <a:rPr lang="cs-CZ" altLang="cs-CZ" sz="2000" b="1" dirty="0" err="1">
                <a:solidFill>
                  <a:srgbClr val="FF0000"/>
                </a:solidFill>
              </a:rPr>
              <a:t>Caledonia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Nouvelle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Calédonie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Nieuw-Caledonië</a:t>
            </a:r>
            <a:r>
              <a:rPr lang="cs-CZ" altLang="cs-CZ" sz="2000" b="1" dirty="0">
                <a:solidFill>
                  <a:srgbClr val="FF0000"/>
                </a:solidFill>
              </a:rPr>
              <a:t>   Neu-</a:t>
            </a:r>
            <a:r>
              <a:rPr lang="cs-CZ" altLang="cs-CZ" sz="2000" b="1" dirty="0" err="1">
                <a:solidFill>
                  <a:srgbClr val="FF0000"/>
                </a:solidFill>
              </a:rPr>
              <a:t>Kaledonien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Nowa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Kaledonia</a:t>
            </a:r>
            <a:r>
              <a:rPr lang="cs-CZ" altLang="cs-CZ" sz="2000" b="1" dirty="0">
                <a:solidFill>
                  <a:srgbClr val="FF0000"/>
                </a:solidFill>
              </a:rPr>
              <a:t>  </a:t>
            </a:r>
            <a:r>
              <a:rPr lang="cs-CZ" altLang="cs-CZ" sz="2000" b="1" dirty="0" err="1">
                <a:solidFill>
                  <a:srgbClr val="FF0000"/>
                </a:solidFill>
              </a:rPr>
              <a:t>Nueva</a:t>
            </a:r>
            <a:r>
              <a:rPr lang="cs-CZ" altLang="cs-CZ" sz="2000" b="1" dirty="0">
                <a:solidFill>
                  <a:srgbClr val="FF0000"/>
                </a:solidFill>
              </a:rPr>
              <a:t>  </a:t>
            </a:r>
            <a:r>
              <a:rPr lang="cs-CZ" altLang="cs-CZ" sz="2000" b="1" dirty="0" err="1">
                <a:solidFill>
                  <a:srgbClr val="FF0000"/>
                </a:solidFill>
              </a:rPr>
              <a:t>Caledonia</a:t>
            </a:r>
            <a:r>
              <a:rPr lang="cs-CZ" altLang="cs-CZ" sz="2000" b="1" dirty="0">
                <a:solidFill>
                  <a:srgbClr val="FF0000"/>
                </a:solidFill>
              </a:rPr>
              <a:t>     Nova </a:t>
            </a:r>
            <a:r>
              <a:rPr lang="cs-CZ" altLang="cs-CZ" sz="2000" b="1" dirty="0" err="1">
                <a:solidFill>
                  <a:srgbClr val="FF0000"/>
                </a:solidFill>
              </a:rPr>
              <a:t>Caledônia</a:t>
            </a:r>
            <a:r>
              <a:rPr lang="cs-CZ" altLang="cs-CZ" sz="2000" b="1" dirty="0">
                <a:solidFill>
                  <a:srgbClr val="FF0000"/>
                </a:solidFill>
              </a:rPr>
              <a:t>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Noua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Caledonie</a:t>
            </a:r>
            <a:r>
              <a:rPr lang="cs-CZ" altLang="cs-CZ" sz="2000" b="1" dirty="0">
                <a:solidFill>
                  <a:srgbClr val="FF0000"/>
                </a:solidFill>
              </a:rPr>
              <a:t>       Yeni </a:t>
            </a:r>
            <a:r>
              <a:rPr lang="cs-CZ" altLang="cs-CZ" sz="2000" b="1" dirty="0" err="1">
                <a:solidFill>
                  <a:srgbClr val="FF0000"/>
                </a:solidFill>
              </a:rPr>
              <a:t>Kaledonya</a:t>
            </a:r>
            <a:r>
              <a:rPr lang="cs-CZ" altLang="cs-CZ" sz="2000" b="1" dirty="0">
                <a:solidFill>
                  <a:srgbClr val="FF0000"/>
                </a:solidFill>
              </a:rPr>
              <a:t>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Új-Kaledónia</a:t>
            </a:r>
            <a:r>
              <a:rPr lang="cs-CZ" altLang="cs-CZ" sz="2000" b="1" dirty="0">
                <a:solidFill>
                  <a:srgbClr val="FF0000"/>
                </a:solidFill>
              </a:rPr>
              <a:t>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Нова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Каледонія</a:t>
            </a:r>
            <a:r>
              <a:rPr lang="cs-CZ" altLang="cs-CZ" sz="2000" b="1" dirty="0">
                <a:solidFill>
                  <a:srgbClr val="FF0000"/>
                </a:solidFill>
              </a:rPr>
              <a:t>     Nová Kaledonie     </a:t>
            </a:r>
          </a:p>
        </p:txBody>
      </p:sp>
      <p:pic>
        <p:nvPicPr>
          <p:cNvPr id="4" name="Picture 8">
            <a:extLst>
              <a:ext uri="{FF2B5EF4-FFF2-40B4-BE49-F238E27FC236}">
                <a16:creationId xmlns:a16="http://schemas.microsoft.com/office/drawing/2014/main" id="{49ADB3E9-3E93-BF27-79C5-6672A325A6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79"/>
            <a:ext cx="10801200" cy="5501017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85E30026-2582-EBB5-952F-0CD6C59BE006}"/>
              </a:ext>
            </a:extLst>
          </p:cNvPr>
          <p:cNvSpPr/>
          <p:nvPr/>
        </p:nvSpPr>
        <p:spPr>
          <a:xfrm>
            <a:off x="5159896" y="842786"/>
            <a:ext cx="4032448" cy="120032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Nová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Kaledonie</a:t>
            </a:r>
            <a:endParaRPr lang="es-ES" sz="36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sp>
        <p:nvSpPr>
          <p:cNvPr id="7" name="3 Rectángulo">
            <a:extLst>
              <a:ext uri="{FF2B5EF4-FFF2-40B4-BE49-F238E27FC236}">
                <a16:creationId xmlns:a16="http://schemas.microsoft.com/office/drawing/2014/main" id="{15BB4EEE-9898-BE2B-D8E1-534673B5A97C}"/>
              </a:ext>
            </a:extLst>
          </p:cNvPr>
          <p:cNvSpPr/>
          <p:nvPr/>
        </p:nvSpPr>
        <p:spPr>
          <a:xfrm>
            <a:off x="695400" y="5507094"/>
            <a:ext cx="1080120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Francouzská zámořská správní korporace</a:t>
            </a:r>
            <a:endParaRPr lang="es-ES" sz="28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6" name="Picture 10" descr="Vlajka Francie">
            <a:hlinkClick r:id="rId3" tooltip="Vlajka Francie"/>
            <a:extLst>
              <a:ext uri="{FF2B5EF4-FFF2-40B4-BE49-F238E27FC236}">
                <a16:creationId xmlns:a16="http://schemas.microsoft.com/office/drawing/2014/main" id="{8E778249-AD16-702A-63BF-9F6C2555DB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416" y="802588"/>
            <a:ext cx="903734" cy="599751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9">
            <a:extLst>
              <a:ext uri="{FF2B5EF4-FFF2-40B4-BE49-F238E27FC236}">
                <a16:creationId xmlns:a16="http://schemas.microsoft.com/office/drawing/2014/main" id="{CDFCA8DF-CE40-81F8-C863-C1D1FC0019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44989" y="802588"/>
            <a:ext cx="1097215" cy="748559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4000">
        <p:split orient="vert"/>
      </p:transition>
    </mc:Choice>
    <mc:Fallback xmlns="">
      <p:transition spd="slow" advClick="0" advTm="14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44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8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3E5808F9-5575-E0FC-A3FF-70CAD21765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FCCDE24-8253-81F3-9149-A32326060D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E64946B-7F08-DE2B-A2B1-A83E03065B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70A81B8-05E9-292C-3493-9C2309EFEB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87973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D429F3B-8FC4-77A6-B6B7-D1F42D9CFC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976664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29908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68019B6-F675-F26B-1534-3607BB2C8B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C7443BE-FCF6-793F-507A-2C9C5CF3C4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1BB2717-E58C-3B5D-6D56-D77AF34F2D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78FAB2F-621C-E7B2-5AAF-1D847DC5B4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80ACF47-6724-E339-74B7-CD8C1A363E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0BEACB8A-2532-8872-FF71-952D7E526D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424DB0C6-B368-EFCF-3FD2-018DF8A402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>
            <a:extLst>
              <a:ext uri="{FF2B5EF4-FFF2-40B4-BE49-F238E27FC236}">
                <a16:creationId xmlns:a16="http://schemas.microsoft.com/office/drawing/2014/main" id="{1FF98FFD-61B3-AF3F-F887-66DB921DE8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40D6929-DE68-C6C9-03E4-A68B1C07A4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2F64B92-3307-3D40-C490-107C684BE5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454A3072-A094-3FD3-6E23-E5C3139EFA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CB9C4FE-A21A-0D32-6EE0-92601635FE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FA9DDDB-FD60-DBC6-41EF-428038D8FE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652B75B-E8DD-7577-9014-7BB02FAA30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F9E6754-7874-B64A-F19D-7AC96C7EEE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43C198A-36A6-A1F5-780E-B474660F5C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48E569F-9B4D-B1C5-300B-28EAE3BBE4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A1FF69C-F5B3-2FE8-F6E2-E61B2FF6A0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3532249-EDAB-6530-C2AD-7F904F8EBA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F450FB5-C82B-42BC-8E37-8E7ED73D6A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52140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>
            <a:extLst>
              <a:ext uri="{FF2B5EF4-FFF2-40B4-BE49-F238E27FC236}">
                <a16:creationId xmlns:a16="http://schemas.microsoft.com/office/drawing/2014/main" id="{BCF11949-E488-FE84-63C9-2B32B86D0C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44321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6707F388-5782-44AB-BAD4-119F4267C8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68494"/>
            <a:ext cx="1178463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        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   Visitami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 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Navštivte mně :                                                                                        </a:t>
            </a:r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9292" y="6130642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BF1A0B40-D5BC-902F-9717-5D993E871537}"/>
              </a:ext>
            </a:extLst>
          </p:cNvPr>
          <p:cNvSpPr/>
          <p:nvPr/>
        </p:nvSpPr>
        <p:spPr>
          <a:xfrm>
            <a:off x="2372708" y="6598716"/>
            <a:ext cx="7387973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31E00729-A0A8-ECF6-2A3B-7D0F73A0DB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445" y="509352"/>
            <a:ext cx="10796155" cy="5059141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BBB67CB4-D1A0-CF64-4DC6-702B86B75771}"/>
              </a:ext>
            </a:extLst>
          </p:cNvPr>
          <p:cNvSpPr/>
          <p:nvPr/>
        </p:nvSpPr>
        <p:spPr>
          <a:xfrm>
            <a:off x="4612356" y="4945797"/>
            <a:ext cx="335585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8255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8" grpId="0"/>
      <p:bldP spid="4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268</TotalTime>
  <Words>71</Words>
  <Application>Microsoft Office PowerPoint</Application>
  <PresentationFormat>Širokoúhlá obrazovka</PresentationFormat>
  <Paragraphs>13</Paragraphs>
  <Slides>30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30</vt:i4>
      </vt:variant>
    </vt:vector>
  </HeadingPairs>
  <TitlesOfParts>
    <vt:vector size="36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92</cp:revision>
  <dcterms:created xsi:type="dcterms:W3CDTF">2020-02-21T13:54:42Z</dcterms:created>
  <dcterms:modified xsi:type="dcterms:W3CDTF">2023-03-19T05:47:36Z</dcterms:modified>
</cp:coreProperties>
</file>