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81" r:id="rId6"/>
    <p:sldId id="310" r:id="rId7"/>
    <p:sldId id="309" r:id="rId8"/>
    <p:sldId id="311" r:id="rId9"/>
    <p:sldId id="308" r:id="rId10"/>
    <p:sldId id="307" r:id="rId11"/>
    <p:sldId id="305" r:id="rId12"/>
    <p:sldId id="304" r:id="rId13"/>
    <p:sldId id="306" r:id="rId14"/>
    <p:sldId id="303" r:id="rId15"/>
    <p:sldId id="302" r:id="rId16"/>
    <p:sldId id="278" r:id="rId17"/>
    <p:sldId id="285" r:id="rId18"/>
    <p:sldId id="299" r:id="rId19"/>
    <p:sldId id="300" r:id="rId20"/>
    <p:sldId id="301" r:id="rId21"/>
    <p:sldId id="296" r:id="rId22"/>
    <p:sldId id="298" r:id="rId23"/>
    <p:sldId id="292" r:id="rId24"/>
    <p:sldId id="297" r:id="rId25"/>
    <p:sldId id="295" r:id="rId26"/>
    <p:sldId id="294" r:id="rId27"/>
    <p:sldId id="293" r:id="rId28"/>
    <p:sldId id="288" r:id="rId29"/>
    <p:sldId id="289" r:id="rId30"/>
    <p:sldId id="291" r:id="rId31"/>
    <p:sldId id="287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lag_of_Lithuania.sv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5" Type="http://schemas.openxmlformats.org/officeDocument/2006/relationships/hyperlink" Target="http://cs.wikipedia.org/wiki/Soubor:Coat_of_Arms_of_Lithuania.svg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7C13D3C-9549-8CBA-D611-9C429E5D61B9}"/>
              </a:ext>
            </a:extLst>
          </p:cNvPr>
          <p:cNvSpPr/>
          <p:nvPr/>
        </p:nvSpPr>
        <p:spPr>
          <a:xfrm>
            <a:off x="0" y="1844824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Litva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Lituanie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7758AF-0092-42B4-A163-7676B04C69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AA3573ED-8850-41E4-A6E5-E340D3949E2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87888" y="98072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0260B879-D5C8-42C1-BC36-6917E88B59F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28524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1.Heimat walzer.wav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1.Heimat walzer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DD83B25-BF56-4F2B-9689-D789B4807808}"/>
              </a:ext>
            </a:extLst>
          </p:cNvPr>
          <p:cNvSpPr txBox="1"/>
          <p:nvPr/>
        </p:nvSpPr>
        <p:spPr>
          <a:xfrm>
            <a:off x="4999" y="6309320"/>
            <a:ext cx="12601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Lithuania</a:t>
            </a:r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Litauen</a:t>
            </a:r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Lituanie</a:t>
            </a:r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Lietuva</a:t>
            </a:r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Litouwen</a:t>
            </a:r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Litwa</a:t>
            </a:r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Litvánia</a:t>
            </a:r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Leedu</a:t>
            </a:r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Lietuva</a:t>
            </a:r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Litvanya</a:t>
            </a:r>
            <a:r>
              <a:rPr lang="cs-CZ" sz="2400" b="1" dirty="0">
                <a:solidFill>
                  <a:srgbClr val="C00000"/>
                </a:solidFill>
              </a:rPr>
              <a:t>            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0F3B7B39-762A-4A7D-BE4A-6F446D0BF0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4E3D3633-252F-4041-80A2-880B7347F340}"/>
              </a:ext>
            </a:extLst>
          </p:cNvPr>
          <p:cNvSpPr/>
          <p:nvPr/>
        </p:nvSpPr>
        <p:spPr>
          <a:xfrm>
            <a:off x="4289475" y="581294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L i t v a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  <p:pic>
        <p:nvPicPr>
          <p:cNvPr id="5" name="Picture 15" descr="Vlajka Litvy">
            <a:hlinkClick r:id="rId3" tooltip="Vlajka Litvy"/>
            <a:extLst>
              <a:ext uri="{FF2B5EF4-FFF2-40B4-BE49-F238E27FC236}">
                <a16:creationId xmlns:a16="http://schemas.microsoft.com/office/drawing/2014/main" id="{AF5AC27E-6D22-418A-B3E8-E4CEA1708A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464" y="692696"/>
            <a:ext cx="995188" cy="632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7" descr="Znak Litvy">
            <a:hlinkClick r:id="rId5" tooltip="Znak Litvy"/>
            <a:extLst>
              <a:ext uri="{FF2B5EF4-FFF2-40B4-BE49-F238E27FC236}">
                <a16:creationId xmlns:a16="http://schemas.microsoft.com/office/drawing/2014/main" id="{D9B99EF9-4F4A-4A11-81BB-A8934519D6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221" y="680979"/>
            <a:ext cx="779438" cy="88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>
            <a:extLst>
              <a:ext uri="{FF2B5EF4-FFF2-40B4-BE49-F238E27FC236}">
                <a16:creationId xmlns:a16="http://schemas.microsoft.com/office/drawing/2014/main" id="{26C895F1-9D25-4950-B901-ADE0B63157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5EB33D9-E769-4074-A6CE-AD5DE36FF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21A45028-0B66-4747-A2E6-ED8DB5FCD7E4}"/>
              </a:ext>
            </a:extLst>
          </p:cNvPr>
          <p:cNvSpPr/>
          <p:nvPr/>
        </p:nvSpPr>
        <p:spPr>
          <a:xfrm>
            <a:off x="407368" y="1052736"/>
            <a:ext cx="4896544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Lietuvas</a:t>
            </a: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Respublika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115D09E-77E5-4F0C-9E56-937A902D10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988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8F33D04-5B6D-4A73-A8C3-EDE877288F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795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EE1B374-93C5-4D3A-8A59-4424AA587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68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4CBDE96-470E-4294-815D-1CB245120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42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C39B2F8-0C57-4D3E-B256-CCC1CCE80C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5847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4AB5E43-9959-4731-B857-6E414482E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064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A1ADA3E-36AE-4764-8A98-0221260DB5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3137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250A406-F717-42B7-A178-F22511D367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285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4E541E7-A425-46CE-8D75-0D101A6899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124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750667B-F56A-4915-BC62-F4A08E7A6C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351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34C8D9C-EE18-41F0-9790-90871F1972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8743309-767D-4D9D-AA4D-126A5F7DE6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80496D8-FEEC-4CD3-8A02-0CF39D5C5E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187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1FCEBD-1EE4-420F-A54A-762C23421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101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DC273F-D0A8-4BC6-9F3E-83FE255B8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0559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D74EE95-E775-4241-AEDF-4825DE69E9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7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83285A6-1225-461B-8EE8-205A310CE1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095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414DA93-F61A-45D9-872E-0F8D2B4B23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645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E842A88-4F8E-479F-AF55-3F244E25A5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677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3B437F9-5CF2-4C85-9648-715398FAF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02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CD5A2ED-509C-4CDB-8D01-55E66B4648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616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A1E681B-D158-4983-87FB-1CABC7EFA3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554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3B47D5-FE0C-47A6-9609-FB96C7196F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927AFC5-787D-4D07-8B9F-2A0D01C66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74AAD6C-4784-43F3-9E4E-7257BC167A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A2213AE-D789-414A-8674-9D430346DF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9EB6858-5C5B-4457-B292-C26591D931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2995"/>
            <a:ext cx="10801200" cy="492101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A36C9108-0E0A-46C2-86C1-2D13E24768F0}"/>
              </a:ext>
            </a:extLst>
          </p:cNvPr>
          <p:cNvSpPr/>
          <p:nvPr/>
        </p:nvSpPr>
        <p:spPr>
          <a:xfrm>
            <a:off x="4612356" y="4945797"/>
            <a:ext cx="357187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360</TotalTime>
  <Words>70</Words>
  <Application>Microsoft Office PowerPoint</Application>
  <PresentationFormat>Širokoúhlá obrazovka</PresentationFormat>
  <Paragraphs>12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108</cp:revision>
  <dcterms:created xsi:type="dcterms:W3CDTF">2020-02-21T13:54:42Z</dcterms:created>
  <dcterms:modified xsi:type="dcterms:W3CDTF">2023-03-19T05:23:55Z</dcterms:modified>
</cp:coreProperties>
</file>