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78" r:id="rId7"/>
    <p:sldId id="281" r:id="rId8"/>
    <p:sldId id="311" r:id="rId9"/>
    <p:sldId id="310" r:id="rId10"/>
    <p:sldId id="302" r:id="rId11"/>
    <p:sldId id="307" r:id="rId12"/>
    <p:sldId id="309" r:id="rId13"/>
    <p:sldId id="308" r:id="rId14"/>
    <p:sldId id="305" r:id="rId15"/>
    <p:sldId id="304" r:id="rId16"/>
    <p:sldId id="303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292" r:id="rId25"/>
    <p:sldId id="306" r:id="rId26"/>
    <p:sldId id="294" r:id="rId27"/>
    <p:sldId id="293" r:id="rId28"/>
    <p:sldId id="291" r:id="rId29"/>
    <p:sldId id="285" r:id="rId30"/>
    <p:sldId id="288" r:id="rId31"/>
    <p:sldId id="287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C18D6B3-C8D4-CB34-EFB5-BBA1CC133308}"/>
              </a:ext>
            </a:extLst>
          </p:cNvPr>
          <p:cNvSpPr/>
          <p:nvPr/>
        </p:nvSpPr>
        <p:spPr>
          <a:xfrm>
            <a:off x="-13855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Laos 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15E7E6-D333-4665-B588-1F6272FD1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87BC9A74-9058-4333-BED1-68882BD6B8C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EF2B3CC-B6A4-43C1-BB5F-E3FF025B6F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88564" y="19764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Laos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La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5DC4A3-CD42-457C-B34F-02A98A3B2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5E6BBC46-F364-4266-B2FE-64CB3594F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692696"/>
            <a:ext cx="1217613" cy="100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B8619348-119C-4C51-88AF-FDA5C1040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835" y="692696"/>
            <a:ext cx="1355725" cy="96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AE6EF89-6C41-4205-9B73-3A85D0C95702}"/>
              </a:ext>
            </a:extLst>
          </p:cNvPr>
          <p:cNvSpPr/>
          <p:nvPr/>
        </p:nvSpPr>
        <p:spPr>
          <a:xfrm>
            <a:off x="6384032" y="5350285"/>
            <a:ext cx="4502898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Laos  2</a:t>
            </a:r>
            <a:endParaRPr lang="es-ES" sz="5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2AFEFA-D03C-41C4-B575-CA5996F9A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71B858-A466-44AD-BF6B-29E0978BB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0113B0-7BD5-4CF1-B677-909D89AEB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8A7E38-FC45-43E6-B8DF-AF93B656A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7FE033-54F5-4895-A188-6AB4D5516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530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E588FD-FA85-4367-8861-7BDCF5C98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72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F58AB0-4CAE-4514-A487-96691E862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106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58B78C-5536-4B18-BBF6-151786F66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19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578954-6FEF-4197-8373-653CCB6E4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7033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DCC978-A7EA-4311-984F-010B2E015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374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E84542-A373-4C26-8FC4-F8735198F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028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0B5856-1835-47C9-8D4E-400249300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512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FACB4A-C36C-4163-8717-E1E5F5D0C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488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45ECF4-D5B3-4C35-8CA8-B1E2A6092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56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000FB8-9667-4B2A-8375-07CEC547F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488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75B684-C6CC-420C-9409-1EC50F4F5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98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F04BC5-FE2E-4F3B-8407-2E2A6F56D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2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C13EFE-590B-4B8D-BF9E-C7A41E563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38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B5F6BE-101A-425B-9C96-14B2EFB08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279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E584E8A9-F276-4456-A91D-F1C53693E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63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479470-A89C-406D-B554-7787F82EB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473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10466A-B162-4432-8CE9-DBFD6D940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28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936BCC-6907-4A18-8875-85963EF0B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020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04259D-C2EF-4CEF-B317-735106241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72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B56986-77AD-4DAA-ADEA-90C70588D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229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0659D2-A91A-4645-84B0-A83D6C67B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644DB9-D288-4CCB-B3F8-D77231DF8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3E8E6AB-9F75-4597-818E-C69C6E0C1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0D541607-8510-4B38-8D15-361E3BB7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2BFA6ABB-1820-4D99-8C50-515A367AE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" y="1124744"/>
            <a:ext cx="10801200" cy="43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4D85D2E-C63D-4993-848A-316F0D2BD4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399" y="515491"/>
            <a:ext cx="10801200" cy="609253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9C00EAB3-A8B3-454C-A6FF-E5BBEACAB0D1}"/>
              </a:ext>
            </a:extLst>
          </p:cNvPr>
          <p:cNvSpPr/>
          <p:nvPr/>
        </p:nvSpPr>
        <p:spPr>
          <a:xfrm>
            <a:off x="695396" y="494108"/>
            <a:ext cx="10801199" cy="498989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6873D35-7A8C-4501-8DAA-834FAB02891B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84D79D63-4652-4CA2-B15F-479D697F043E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B14D9A73-4079-4CAE-BDB1-16875F1C243A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3870D62B-AAE8-4973-B87C-521195477133}"/>
              </a:ext>
            </a:extLst>
          </p:cNvPr>
          <p:cNvSpPr/>
          <p:nvPr/>
        </p:nvSpPr>
        <p:spPr>
          <a:xfrm>
            <a:off x="695400" y="609254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7ED28D9C-DE3E-4BD5-AD90-F00529C8CA9D}"/>
              </a:ext>
            </a:extLst>
          </p:cNvPr>
          <p:cNvSpPr/>
          <p:nvPr/>
        </p:nvSpPr>
        <p:spPr>
          <a:xfrm>
            <a:off x="7464152" y="609254"/>
            <a:ext cx="4420771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C0A01B40-EB3A-42BC-904B-54E45400E7B6}"/>
              </a:ext>
            </a:extLst>
          </p:cNvPr>
          <p:cNvSpPr/>
          <p:nvPr/>
        </p:nvSpPr>
        <p:spPr>
          <a:xfrm>
            <a:off x="4607482" y="1268668"/>
            <a:ext cx="3864781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</TotalTime>
  <Words>70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2023-03-11T13:01:10Z</dcterms:modified>
</cp:coreProperties>
</file>