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0" r:id="rId3"/>
    <p:sldId id="257" r:id="rId4"/>
    <p:sldId id="262" r:id="rId5"/>
    <p:sldId id="276" r:id="rId6"/>
    <p:sldId id="279" r:id="rId7"/>
    <p:sldId id="278" r:id="rId8"/>
    <p:sldId id="277" r:id="rId9"/>
    <p:sldId id="275" r:id="rId10"/>
    <p:sldId id="272" r:id="rId11"/>
    <p:sldId id="274" r:id="rId12"/>
    <p:sldId id="273" r:id="rId13"/>
    <p:sldId id="270" r:id="rId14"/>
    <p:sldId id="271" r:id="rId15"/>
    <p:sldId id="266" r:id="rId16"/>
    <p:sldId id="269" r:id="rId17"/>
    <p:sldId id="268" r:id="rId18"/>
    <p:sldId id="267" r:id="rId19"/>
    <p:sldId id="264" r:id="rId20"/>
    <p:sldId id="265" r:id="rId21"/>
    <p:sldId id="263" r:id="rId22"/>
    <p:sldId id="259" r:id="rId23"/>
    <p:sldId id="283" r:id="rId24"/>
    <p:sldId id="288" r:id="rId25"/>
    <p:sldId id="287" r:id="rId26"/>
    <p:sldId id="286" r:id="rId27"/>
    <p:sldId id="285" r:id="rId28"/>
    <p:sldId id="284" r:id="rId29"/>
    <p:sldId id="281" r:id="rId30"/>
    <p:sldId id="282" r:id="rId31"/>
    <p:sldId id="261" r:id="rId32"/>
    <p:sldId id="260" r:id="rId3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NkPRV3uXPKGiq0Q9/sWIBg==" hashData="zCHhtXNf81YZtm/u4LZiJx/zFCPWkOFxOyoKgG2dGLBYBp2HeCwbIRpoT0/zITajHd7zqJ2P1zR/JdOo9WnaT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75" autoAdjust="0"/>
    <p:restoredTop sz="94660"/>
  </p:normalViewPr>
  <p:slideViewPr>
    <p:cSldViewPr snapToGrid="0">
      <p:cViewPr varScale="1">
        <p:scale>
          <a:sx n="75" d="100"/>
          <a:sy n="75" d="100"/>
        </p:scale>
        <p:origin x="43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F2F5A4C-875B-1FD7-9577-B005131F100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4130A85-6646-693C-1933-BA14E8A7E64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2361863-F736-AF15-66F5-F0B95D3AB4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1F5C6-A742-49AA-8FED-84D4B83BC4F1}" type="datetimeFigureOut">
              <a:rPr lang="fr-FR" smtClean="0"/>
              <a:t>08/03/2023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83424D6-C8F3-BFC4-BBBB-A9FF8987F2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A8B1445-F0B3-2BA9-A1A9-DF5A12D820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48730-538D-46C4-9B0E-54F7CDEBD75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74855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curtains"/>
      </p:transition>
    </mc:Choice>
    <mc:Fallback>
      <p:transition spd="slow" advClick="0" advTm="1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1238953-9FCB-A366-B3A5-18FB99FFF7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B335894-9E04-820A-9302-0C89FEAD09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6C63A44-9BB1-0F1F-87D9-ED258F9615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1F5C6-A742-49AA-8FED-84D4B83BC4F1}" type="datetimeFigureOut">
              <a:rPr lang="fr-FR" smtClean="0"/>
              <a:t>08/03/2023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55E1534-A00F-B29C-3C0C-562EAB1C8E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810AF7D-3E34-833B-8405-0EC0C279FB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48730-538D-46C4-9B0E-54F7CDEBD75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48212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curtains"/>
      </p:transition>
    </mc:Choice>
    <mc:Fallback>
      <p:transition spd="slow" advClick="0" advTm="1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FD1FDD2-845B-98A2-FCFB-6F2443481B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F6D9E87-A05F-509D-1CCA-CDE84ABF02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B707E37-3769-29FE-F3C3-46A0B6ED99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1F5C6-A742-49AA-8FED-84D4B83BC4F1}" type="datetimeFigureOut">
              <a:rPr lang="fr-FR" smtClean="0"/>
              <a:t>08/03/2023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EA863FB-5C2B-F80D-0965-069EE48844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16FF2E7-0EA9-3ADE-C361-142F9F2298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48730-538D-46C4-9B0E-54F7CDEBD75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5168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curtains"/>
      </p:transition>
    </mc:Choice>
    <mc:Fallback>
      <p:transition spd="slow" advClick="0" advTm="1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B8465DC-1BE7-27B5-2B16-40BA463CEE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C6905ED-DE23-A607-510F-2ECCA5A69FD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D3162E3E-4EAE-D03F-F016-DD7DC2D0E0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1459BB1-6F8F-1092-09DD-2E52A690D6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1F5C6-A742-49AA-8FED-84D4B83BC4F1}" type="datetimeFigureOut">
              <a:rPr lang="fr-FR" smtClean="0"/>
              <a:t>08/03/2023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0F0626B-B32B-5785-1B12-697C2F3980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B73583A-015E-FD23-BB28-39113913E9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48730-538D-46C4-9B0E-54F7CDEBD75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34624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curtains"/>
      </p:transition>
    </mc:Choice>
    <mc:Fallback>
      <p:transition spd="slow" advClick="0" advTm="1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2645891-3A26-A0F1-E3B0-A9829E853E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6D41A81-D00D-0F74-F77C-128B9C5479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5981B03-C47E-F569-BAD8-B0E058232B7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4E2BAC5F-6018-CC64-B50D-8363D33375D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6F9A7773-87D6-9593-5CAE-D1E330B4E14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2752278B-7019-808A-1D5E-F0A1AF1ECA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1F5C6-A742-49AA-8FED-84D4B83BC4F1}" type="datetimeFigureOut">
              <a:rPr lang="fr-FR" smtClean="0"/>
              <a:t>08/03/2023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F889B827-4A65-CA00-8202-71D154F65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A6A7FE3D-4291-4EB6-8A03-8A7053924E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48730-538D-46C4-9B0E-54F7CDEBD75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64935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curtains"/>
      </p:transition>
    </mc:Choice>
    <mc:Fallback>
      <p:transition spd="slow" advClick="0" advTm="1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827255C-4379-FDCF-4663-C6EE5EB9FB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569EE770-68AA-AA51-8387-A88CFD68A0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1F5C6-A742-49AA-8FED-84D4B83BC4F1}" type="datetimeFigureOut">
              <a:rPr lang="fr-FR" smtClean="0"/>
              <a:t>08/03/2023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5A968545-D037-3BC5-89A5-6CFD48059B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5EEC7F23-A739-4340-C6E6-B40F06C5F3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48730-538D-46C4-9B0E-54F7CDEBD75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52166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curtains"/>
      </p:transition>
    </mc:Choice>
    <mc:Fallback>
      <p:transition spd="slow" advClick="0" advTm="1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ABADB95-5E26-FDF6-9C6B-8A492B35FE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1F5C6-A742-49AA-8FED-84D4B83BC4F1}" type="datetimeFigureOut">
              <a:rPr lang="fr-FR" smtClean="0"/>
              <a:t>08/03/2023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71F0B6A9-F415-A43B-B4B8-4458D90C5B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9E14067B-D70A-A951-1261-865707C409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48730-538D-46C4-9B0E-54F7CDEBD75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81272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curtains"/>
      </p:transition>
    </mc:Choice>
    <mc:Fallback>
      <p:transition spd="slow" advClick="0" advTm="1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4A9CE32-D0CD-BF22-23D2-0E73803FAE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FA1DD27-5E8C-0BBA-C921-1EA4A0B718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22B5C9D-17C1-07B0-8F0F-7F5E985F2C6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C4CF3C9-2634-EC9C-4273-69966642E0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1F5C6-A742-49AA-8FED-84D4B83BC4F1}" type="datetimeFigureOut">
              <a:rPr lang="fr-FR" smtClean="0"/>
              <a:t>08/03/2023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59EDDE4-9EE5-D356-4709-FC6A446F8F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4C977BD-EAAB-A859-9D3B-805DE5B010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48730-538D-46C4-9B0E-54F7CDEBD75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90419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curtains"/>
      </p:transition>
    </mc:Choice>
    <mc:Fallback>
      <p:transition spd="slow" advClick="0" advTm="1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4081F6E-046B-8FB0-9F86-5DAB873741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BF469BB5-00AA-F9F0-688A-B4C87487709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CDC1F91-1A60-60AC-006C-039D88FB4E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21CC940-4089-2DCC-37EB-C6325E4208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1F5C6-A742-49AA-8FED-84D4B83BC4F1}" type="datetimeFigureOut">
              <a:rPr lang="fr-FR" smtClean="0"/>
              <a:t>08/03/2023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0B8E373-7656-D9BE-5E0B-0A9C529C20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B86C6EB-0E8A-72B9-032F-0A46CC63DD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48730-538D-46C4-9B0E-54F7CDEBD75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12053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curtains"/>
      </p:transition>
    </mc:Choice>
    <mc:Fallback>
      <p:transition spd="slow" advClick="0" advTm="1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D40D412-3A82-B088-DB9B-A0B594FFF6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33D086F2-E8AF-E5B5-1D6B-61F68EF70A1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57DBAA3-8354-1FD5-1923-FB2B39D104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1F5C6-A742-49AA-8FED-84D4B83BC4F1}" type="datetimeFigureOut">
              <a:rPr lang="fr-FR" smtClean="0"/>
              <a:t>08/03/2023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6D5DCE3-6FF5-CE9F-7A28-B6465354B9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2A4CFFD-1C62-5D3D-1F29-215D5EE345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48730-538D-46C4-9B0E-54F7CDEBD75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23525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curtains"/>
      </p:transition>
    </mc:Choice>
    <mc:Fallback>
      <p:transition spd="slow" advClick="0" advTm="1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FBB2A7EB-4E14-0165-5AF6-202C794569C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3E37B14-21DC-5392-BF4D-3EEB10EABD6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857CFE7-F691-12AA-4433-7C9D206B70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1F5C6-A742-49AA-8FED-84D4B83BC4F1}" type="datetimeFigureOut">
              <a:rPr lang="fr-FR" smtClean="0"/>
              <a:t>08/03/2023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DB3D437-0247-A5EB-466D-AD1FACA101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D57CFB1-4A16-8ABE-4EB7-0164D900A4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48730-538D-46C4-9B0E-54F7CDEBD75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15684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curtains"/>
      </p:transition>
    </mc:Choice>
    <mc:Fallback>
      <p:transition spd="slow" advClick="0" advTm="1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AC074BFB-65FC-2A59-B874-0B28526388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9CF2E0B-E29B-FE88-C58E-4475EB44D6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FE85D5A-7663-6F2E-52AF-6AFD93A5608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C1F5C6-A742-49AA-8FED-84D4B83BC4F1}" type="datetimeFigureOut">
              <a:rPr lang="fr-FR" smtClean="0"/>
              <a:t>08/03/2023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22BD197-33D6-6C16-0B5F-6C3B20C50E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455B10F-300E-0B81-7E60-08A9BCCDA44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048730-538D-46C4-9B0E-54F7CDEBD75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419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curtains"/>
      </p:transition>
    </mc:Choice>
    <mc:Fallback>
      <p:transition spd="slow" advClick="0" advTm="17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eau, ciel, bateau, extérieur&#10;&#10;Description générée automatiquement">
            <a:extLst>
              <a:ext uri="{FF2B5EF4-FFF2-40B4-BE49-F238E27FC236}">
                <a16:creationId xmlns:a16="http://schemas.microsoft.com/office/drawing/2014/main" id="{050FD7C3-70D5-1397-D121-080D8CCE1B5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6000" y="639000"/>
            <a:ext cx="7439999" cy="5580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6927A2D-42D7-E036-38DA-7FFECCDDCBFE}"/>
              </a:ext>
            </a:extLst>
          </p:cNvPr>
          <p:cNvSpPr txBox="1"/>
          <p:nvPr/>
        </p:nvSpPr>
        <p:spPr>
          <a:xfrm>
            <a:off x="4782064" y="6219000"/>
            <a:ext cx="86126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Commune De Port Grimaud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6E50059F-BB81-3AE9-1FD5-BC41352C6349}"/>
              </a:ext>
            </a:extLst>
          </p:cNvPr>
          <p:cNvSpPr txBox="1"/>
          <p:nvPr/>
        </p:nvSpPr>
        <p:spPr>
          <a:xfrm>
            <a:off x="3278043" y="238890"/>
            <a:ext cx="73240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Lorient Vous Propose La Commune De Port Grimaud</a:t>
            </a:r>
          </a:p>
        </p:txBody>
      </p:sp>
    </p:spTree>
    <p:extLst>
      <p:ext uri="{BB962C8B-B14F-4D97-AF65-F5344CB8AC3E}">
        <p14:creationId xmlns:p14="http://schemas.microsoft.com/office/powerpoint/2010/main" val="33144657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curtains"/>
        <p:sndAc>
          <p:stSnd loop="1">
            <p:snd r:embed="rId2" name="TITANIC Theme Song - My Heart Will Go On - Harp  Violin.wav"/>
          </p:stSnd>
        </p:sndAc>
      </p:transition>
    </mc:Choice>
    <mc:Fallback>
      <p:transition spd="slow" advClick="0" advTm="17000">
        <p:fade/>
        <p:sndAc>
          <p:stSnd loop="1">
            <p:snd r:embed="rId2" name="TITANIC Theme Song - My Heart Will Go On - Harp  Violin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E603777-4F53-98F2-7815-AC2BD8136984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54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Grimaud est une commune française située dans le département du Var, en région Provence-Alpes-Côte d'Azur. Sur la commune de Grimaud, se trouve la cité lacustre de Port Grimaud, construite à partir de 1966.</a:t>
            </a:r>
          </a:p>
        </p:txBody>
      </p:sp>
    </p:spTree>
    <p:extLst>
      <p:ext uri="{BB962C8B-B14F-4D97-AF65-F5344CB8AC3E}">
        <p14:creationId xmlns:p14="http://schemas.microsoft.com/office/powerpoint/2010/main" val="14324357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curtains"/>
      </p:transition>
    </mc:Choice>
    <mc:Fallback>
      <p:transition spd="slow" advClick="0" advTm="17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montagne, plusieurs&#10;&#10;Description générée automatiquement">
            <a:extLst>
              <a:ext uri="{FF2B5EF4-FFF2-40B4-BE49-F238E27FC236}">
                <a16:creationId xmlns:a16="http://schemas.microsoft.com/office/drawing/2014/main" id="{F9414E99-72B8-6AAE-6CFC-828347FB97B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2000" y="621000"/>
            <a:ext cx="7487999" cy="5616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B3F1DF7-08E9-1D8D-2F08-516D3D1217F3}"/>
              </a:ext>
            </a:extLst>
          </p:cNvPr>
          <p:cNvSpPr txBox="1"/>
          <p:nvPr/>
        </p:nvSpPr>
        <p:spPr>
          <a:xfrm>
            <a:off x="3286897" y="6233838"/>
            <a:ext cx="80318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Vue depuis le clocher de l'église Saint-François d'Assis</a:t>
            </a:r>
          </a:p>
        </p:txBody>
      </p:sp>
    </p:spTree>
    <p:extLst>
      <p:ext uri="{BB962C8B-B14F-4D97-AF65-F5344CB8AC3E}">
        <p14:creationId xmlns:p14="http://schemas.microsoft.com/office/powerpoint/2010/main" val="37484470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curtains"/>
      </p:transition>
    </mc:Choice>
    <mc:Fallback>
      <p:transition spd="slow" advClick="0" advTm="17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bateau, eau&#10;&#10;Description générée automatiquement">
            <a:extLst>
              <a:ext uri="{FF2B5EF4-FFF2-40B4-BE49-F238E27FC236}">
                <a16:creationId xmlns:a16="http://schemas.microsoft.com/office/drawing/2014/main" id="{3AC75998-548F-BF8D-3030-07531C1F77E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2000" y="621000"/>
            <a:ext cx="7487999" cy="5616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99A0478-48F0-5883-C52F-DF8D0B38F3EF}"/>
              </a:ext>
            </a:extLst>
          </p:cNvPr>
          <p:cNvSpPr txBox="1"/>
          <p:nvPr/>
        </p:nvSpPr>
        <p:spPr>
          <a:xfrm>
            <a:off x="3188043" y="6237000"/>
            <a:ext cx="71916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Vue depuis le clocher de l'église Saint-François d'Assise</a:t>
            </a:r>
          </a:p>
        </p:txBody>
      </p:sp>
    </p:spTree>
    <p:extLst>
      <p:ext uri="{BB962C8B-B14F-4D97-AF65-F5344CB8AC3E}">
        <p14:creationId xmlns:p14="http://schemas.microsoft.com/office/powerpoint/2010/main" val="3254266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curtains"/>
      </p:transition>
    </mc:Choice>
    <mc:Fallback>
      <p:transition spd="slow" advClick="0" advTm="17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toit&#10;&#10;Description générée automatiquement">
            <a:extLst>
              <a:ext uri="{FF2B5EF4-FFF2-40B4-BE49-F238E27FC236}">
                <a16:creationId xmlns:a16="http://schemas.microsoft.com/office/drawing/2014/main" id="{12C80201-761F-767C-8BB3-72994503394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6000" y="639000"/>
            <a:ext cx="7439999" cy="558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AC45E86-9D9D-61A9-325B-F57AFFFF2449}"/>
              </a:ext>
            </a:extLst>
          </p:cNvPr>
          <p:cNvSpPr txBox="1"/>
          <p:nvPr/>
        </p:nvSpPr>
        <p:spPr>
          <a:xfrm>
            <a:off x="3253330" y="5880446"/>
            <a:ext cx="728698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Vue depuis le clocher de l'église Saint-François d'Assise</a:t>
            </a:r>
          </a:p>
        </p:txBody>
      </p:sp>
    </p:spTree>
    <p:extLst>
      <p:ext uri="{BB962C8B-B14F-4D97-AF65-F5344CB8AC3E}">
        <p14:creationId xmlns:p14="http://schemas.microsoft.com/office/powerpoint/2010/main" val="15063688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curtains"/>
      </p:transition>
    </mc:Choice>
    <mc:Fallback>
      <p:transition spd="slow" advClick="0" advTm="17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ciel, bateau, extérieur&#10;&#10;Description générée automatiquement">
            <a:extLst>
              <a:ext uri="{FF2B5EF4-FFF2-40B4-BE49-F238E27FC236}">
                <a16:creationId xmlns:a16="http://schemas.microsoft.com/office/drawing/2014/main" id="{D694B4A4-D25C-6F4B-C9F6-A7F5AB3678A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6000" y="639000"/>
            <a:ext cx="7439999" cy="5580000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E68710F0-E699-8777-213E-631704411DF3}"/>
              </a:ext>
            </a:extLst>
          </p:cNvPr>
          <p:cNvSpPr txBox="1"/>
          <p:nvPr/>
        </p:nvSpPr>
        <p:spPr>
          <a:xfrm>
            <a:off x="3302756" y="6219000"/>
            <a:ext cx="75835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Vue depuis le clocher de l'église Saint-François d'Assise</a:t>
            </a:r>
          </a:p>
        </p:txBody>
      </p:sp>
    </p:spTree>
    <p:extLst>
      <p:ext uri="{BB962C8B-B14F-4D97-AF65-F5344CB8AC3E}">
        <p14:creationId xmlns:p14="http://schemas.microsoft.com/office/powerpoint/2010/main" val="37444171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curtains"/>
      </p:transition>
    </mc:Choice>
    <mc:Fallback>
      <p:transition spd="slow" advClick="0" advTm="17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ateau, eau, ciel, extérieur&#10;&#10;Description générée automatiquement">
            <a:extLst>
              <a:ext uri="{FF2B5EF4-FFF2-40B4-BE49-F238E27FC236}">
                <a16:creationId xmlns:a16="http://schemas.microsoft.com/office/drawing/2014/main" id="{0F3E7752-4247-78C5-4E49-41CB04D92A0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2000" y="621000"/>
            <a:ext cx="7487999" cy="5616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0F0055B-D154-F79C-D914-4F9012794311}"/>
              </a:ext>
            </a:extLst>
          </p:cNvPr>
          <p:cNvSpPr txBox="1"/>
          <p:nvPr/>
        </p:nvSpPr>
        <p:spPr>
          <a:xfrm>
            <a:off x="3225114" y="6237000"/>
            <a:ext cx="79948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Vue depuis le clocher de l'église Saint-François d'Assise</a:t>
            </a:r>
          </a:p>
        </p:txBody>
      </p:sp>
    </p:spTree>
    <p:extLst>
      <p:ext uri="{BB962C8B-B14F-4D97-AF65-F5344CB8AC3E}">
        <p14:creationId xmlns:p14="http://schemas.microsoft.com/office/powerpoint/2010/main" val="18512081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curtains"/>
      </p:transition>
    </mc:Choice>
    <mc:Fallback>
      <p:transition spd="slow" advClick="0" advTm="17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tagne, ciel, extérieur, eau&#10;&#10;Description générée automatiquement">
            <a:extLst>
              <a:ext uri="{FF2B5EF4-FFF2-40B4-BE49-F238E27FC236}">
                <a16:creationId xmlns:a16="http://schemas.microsoft.com/office/drawing/2014/main" id="{7D0BE802-6A20-CD91-04A8-4EE45B71346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2000" y="621000"/>
            <a:ext cx="7487999" cy="5616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EF57D24-8D16-2660-991A-A52C18B7EF4D}"/>
              </a:ext>
            </a:extLst>
          </p:cNvPr>
          <p:cNvSpPr txBox="1"/>
          <p:nvPr/>
        </p:nvSpPr>
        <p:spPr>
          <a:xfrm>
            <a:off x="3167545" y="6237000"/>
            <a:ext cx="78917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Vue depuis le clocher de l'église Saint-François d'Assise</a:t>
            </a:r>
          </a:p>
        </p:txBody>
      </p:sp>
    </p:spTree>
    <p:extLst>
      <p:ext uri="{BB962C8B-B14F-4D97-AF65-F5344CB8AC3E}">
        <p14:creationId xmlns:p14="http://schemas.microsoft.com/office/powerpoint/2010/main" val="33390639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curtains"/>
      </p:transition>
    </mc:Choice>
    <mc:Fallback>
      <p:transition spd="slow" advClick="0" advTm="17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ciel, gens&#10;&#10;Description générée automatiquement">
            <a:extLst>
              <a:ext uri="{FF2B5EF4-FFF2-40B4-BE49-F238E27FC236}">
                <a16:creationId xmlns:a16="http://schemas.microsoft.com/office/drawing/2014/main" id="{BD11670C-51D5-F5E6-A7D2-AF8283411DF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2000" y="621000"/>
            <a:ext cx="7487999" cy="5616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3AC36E9-A3DE-B010-621D-0CB619000909}"/>
              </a:ext>
            </a:extLst>
          </p:cNvPr>
          <p:cNvSpPr txBox="1"/>
          <p:nvPr/>
        </p:nvSpPr>
        <p:spPr>
          <a:xfrm>
            <a:off x="2817341" y="6205343"/>
            <a:ext cx="85385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"</a:t>
            </a:r>
            <a:r>
              <a:rPr lang="fr-FR" sz="2000" b="1" dirty="0">
                <a:solidFill>
                  <a:schemeClr val="bg1"/>
                </a:solidFill>
              </a:rPr>
              <a:t>Place François </a:t>
            </a:r>
            <a:r>
              <a:rPr lang="fr-FR" sz="2000" b="1" dirty="0" err="1">
                <a:solidFill>
                  <a:schemeClr val="bg1"/>
                </a:solidFill>
              </a:rPr>
              <a:t>Spoerry</a:t>
            </a:r>
            <a:r>
              <a:rPr lang="fr-FR" sz="2000" b="1" dirty="0">
                <a:solidFill>
                  <a:schemeClr val="bg1"/>
                </a:solidFill>
              </a:rPr>
              <a:t>", évocatrice de l'architecture fortifiée</a:t>
            </a:r>
          </a:p>
        </p:txBody>
      </p:sp>
    </p:spTree>
    <p:extLst>
      <p:ext uri="{BB962C8B-B14F-4D97-AF65-F5344CB8AC3E}">
        <p14:creationId xmlns:p14="http://schemas.microsoft.com/office/powerpoint/2010/main" val="26082886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curtains"/>
      </p:transition>
    </mc:Choice>
    <mc:Fallback>
      <p:transition spd="slow" advClick="0" advTm="17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extérieur, ciel, bateau&#10;&#10;Description générée automatiquement">
            <a:extLst>
              <a:ext uri="{FF2B5EF4-FFF2-40B4-BE49-F238E27FC236}">
                <a16:creationId xmlns:a16="http://schemas.microsoft.com/office/drawing/2014/main" id="{321D396D-2414-E046-FD40-19E0C30339C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6000" y="639000"/>
            <a:ext cx="7439999" cy="558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0FCB264-010F-C15F-E6E1-4882FEEB593C}"/>
              </a:ext>
            </a:extLst>
          </p:cNvPr>
          <p:cNvSpPr txBox="1"/>
          <p:nvPr/>
        </p:nvSpPr>
        <p:spPr>
          <a:xfrm>
            <a:off x="4226010" y="6153094"/>
            <a:ext cx="74399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Barques paisiblement amarrées</a:t>
            </a:r>
          </a:p>
        </p:txBody>
      </p:sp>
    </p:spTree>
    <p:extLst>
      <p:ext uri="{BB962C8B-B14F-4D97-AF65-F5344CB8AC3E}">
        <p14:creationId xmlns:p14="http://schemas.microsoft.com/office/powerpoint/2010/main" val="38864266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curtains"/>
      </p:transition>
    </mc:Choice>
    <mc:Fallback>
      <p:transition spd="slow" advClick="0" advTm="17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ciel, vieux&#10;&#10;Description générée automatiquement">
            <a:extLst>
              <a:ext uri="{FF2B5EF4-FFF2-40B4-BE49-F238E27FC236}">
                <a16:creationId xmlns:a16="http://schemas.microsoft.com/office/drawing/2014/main" id="{DA696B47-79A8-113A-28C2-4BBCE7F540E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4854" y="639000"/>
            <a:ext cx="7439999" cy="558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6911D05-6F9B-8283-0D5F-387FBF925FD6}"/>
              </a:ext>
            </a:extLst>
          </p:cNvPr>
          <p:cNvSpPr txBox="1"/>
          <p:nvPr/>
        </p:nvSpPr>
        <p:spPr>
          <a:xfrm>
            <a:off x="4201297" y="5984221"/>
            <a:ext cx="7549979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Immeuble aux arcades "vénitiennes"</a:t>
            </a:r>
          </a:p>
        </p:txBody>
      </p:sp>
    </p:spTree>
    <p:extLst>
      <p:ext uri="{BB962C8B-B14F-4D97-AF65-F5344CB8AC3E}">
        <p14:creationId xmlns:p14="http://schemas.microsoft.com/office/powerpoint/2010/main" val="6761526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curtains"/>
      </p:transition>
    </mc:Choice>
    <mc:Fallback>
      <p:transition spd="slow" advClick="0" advTm="17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ciel, maison&#10;&#10;Description générée automatiquement">
            <a:extLst>
              <a:ext uri="{FF2B5EF4-FFF2-40B4-BE49-F238E27FC236}">
                <a16:creationId xmlns:a16="http://schemas.microsoft.com/office/drawing/2014/main" id="{7B210817-C71C-2E14-D875-7A35E302081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2000" y="621000"/>
            <a:ext cx="7487999" cy="5616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4D295C4-E5E0-434F-FF40-0BE85D044DE5}"/>
              </a:ext>
            </a:extLst>
          </p:cNvPr>
          <p:cNvSpPr txBox="1"/>
          <p:nvPr/>
        </p:nvSpPr>
        <p:spPr>
          <a:xfrm>
            <a:off x="4304368" y="6203859"/>
            <a:ext cx="769404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Petites maisons de style provençal</a:t>
            </a:r>
          </a:p>
        </p:txBody>
      </p:sp>
    </p:spTree>
    <p:extLst>
      <p:ext uri="{BB962C8B-B14F-4D97-AF65-F5344CB8AC3E}">
        <p14:creationId xmlns:p14="http://schemas.microsoft.com/office/powerpoint/2010/main" val="17830700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curtains"/>
      </p:transition>
    </mc:Choice>
    <mc:Fallback>
      <p:transition spd="slow" advClick="0" advTm="17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ciel, extérieur, bateau&#10;&#10;Description générée automatiquement">
            <a:extLst>
              <a:ext uri="{FF2B5EF4-FFF2-40B4-BE49-F238E27FC236}">
                <a16:creationId xmlns:a16="http://schemas.microsoft.com/office/drawing/2014/main" id="{772A365D-782F-7D40-4141-B12354AF454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2000" y="621000"/>
            <a:ext cx="7487999" cy="5616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3F28CB3-0DCD-EA18-87F1-D8C7DF5725AF}"/>
              </a:ext>
            </a:extLst>
          </p:cNvPr>
          <p:cNvSpPr txBox="1"/>
          <p:nvPr/>
        </p:nvSpPr>
        <p:spPr>
          <a:xfrm>
            <a:off x="4485503" y="6237000"/>
            <a:ext cx="729450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Terre et Eau s'interpénètrent</a:t>
            </a:r>
          </a:p>
        </p:txBody>
      </p:sp>
    </p:spTree>
    <p:extLst>
      <p:ext uri="{BB962C8B-B14F-4D97-AF65-F5344CB8AC3E}">
        <p14:creationId xmlns:p14="http://schemas.microsoft.com/office/powerpoint/2010/main" val="38631879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curtains"/>
      </p:transition>
    </mc:Choice>
    <mc:Fallback>
      <p:transition spd="slow" advClick="0" advTm="17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bâtiment, tour&#10;&#10;Description générée automatiquement">
            <a:extLst>
              <a:ext uri="{FF2B5EF4-FFF2-40B4-BE49-F238E27FC236}">
                <a16:creationId xmlns:a16="http://schemas.microsoft.com/office/drawing/2014/main" id="{01177D75-708C-359B-B8E9-C1AECCAFC1F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6000" y="639000"/>
            <a:ext cx="7439999" cy="558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0854DF0-393B-DBAA-125D-DCD2EBD6A118}"/>
              </a:ext>
            </a:extLst>
          </p:cNvPr>
          <p:cNvSpPr txBox="1"/>
          <p:nvPr/>
        </p:nvSpPr>
        <p:spPr>
          <a:xfrm>
            <a:off x="4621427" y="6219000"/>
            <a:ext cx="66973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Vue de l'église et de la place</a:t>
            </a:r>
          </a:p>
        </p:txBody>
      </p:sp>
    </p:spTree>
    <p:extLst>
      <p:ext uri="{BB962C8B-B14F-4D97-AF65-F5344CB8AC3E}">
        <p14:creationId xmlns:p14="http://schemas.microsoft.com/office/powerpoint/2010/main" val="26256739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curtains"/>
      </p:transition>
    </mc:Choice>
    <mc:Fallback>
      <p:transition spd="slow" advClick="0" advTm="17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ateau, eau, extérieur, ciel&#10;&#10;Description générée automatiquement">
            <a:extLst>
              <a:ext uri="{FF2B5EF4-FFF2-40B4-BE49-F238E27FC236}">
                <a16:creationId xmlns:a16="http://schemas.microsoft.com/office/drawing/2014/main" id="{CEA49729-7BAC-7AB8-7D88-00BD013EBFB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6000" y="639000"/>
            <a:ext cx="7439999" cy="558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A457FF7-1B05-87CB-261B-7EF5661C7545}"/>
              </a:ext>
            </a:extLst>
          </p:cNvPr>
          <p:cNvSpPr txBox="1"/>
          <p:nvPr/>
        </p:nvSpPr>
        <p:spPr>
          <a:xfrm>
            <a:off x="4390150" y="6219000"/>
            <a:ext cx="74399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Vue de l'église entourée d'eau</a:t>
            </a:r>
          </a:p>
        </p:txBody>
      </p:sp>
    </p:spTree>
    <p:extLst>
      <p:ext uri="{BB962C8B-B14F-4D97-AF65-F5344CB8AC3E}">
        <p14:creationId xmlns:p14="http://schemas.microsoft.com/office/powerpoint/2010/main" val="12576929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curtains"/>
      </p:transition>
    </mc:Choice>
    <mc:Fallback>
      <p:transition spd="slow" advClick="0" advTm="17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bâtiment, extérieur, voûte&#10;&#10;Description générée automatiquement">
            <a:extLst>
              <a:ext uri="{FF2B5EF4-FFF2-40B4-BE49-F238E27FC236}">
                <a16:creationId xmlns:a16="http://schemas.microsoft.com/office/drawing/2014/main" id="{E18C545E-88E9-7CCC-C0E7-9DB9997BDB2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61521" y="639000"/>
            <a:ext cx="7439999" cy="55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27402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curtains"/>
      </p:transition>
    </mc:Choice>
    <mc:Fallback>
      <p:transition spd="slow" advClick="0" advTm="17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bâtiment, pierre, tour&#10;&#10;Description générée automatiquement">
            <a:extLst>
              <a:ext uri="{FF2B5EF4-FFF2-40B4-BE49-F238E27FC236}">
                <a16:creationId xmlns:a16="http://schemas.microsoft.com/office/drawing/2014/main" id="{B8CAE028-FB48-9194-A2E5-41596373F52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3083" y="639000"/>
            <a:ext cx="4545833" cy="558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147E5CE-2BE3-989D-96C6-C77C9C038761}"/>
              </a:ext>
            </a:extLst>
          </p:cNvPr>
          <p:cNvSpPr txBox="1"/>
          <p:nvPr/>
        </p:nvSpPr>
        <p:spPr>
          <a:xfrm>
            <a:off x="8538519" y="3917092"/>
            <a:ext cx="34846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Vue sur les arcatures de l'église</a:t>
            </a:r>
          </a:p>
        </p:txBody>
      </p:sp>
    </p:spTree>
    <p:extLst>
      <p:ext uri="{BB962C8B-B14F-4D97-AF65-F5344CB8AC3E}">
        <p14:creationId xmlns:p14="http://schemas.microsoft.com/office/powerpoint/2010/main" val="32970973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curtains"/>
      </p:transition>
    </mc:Choice>
    <mc:Fallback>
      <p:transition spd="slow" advClick="0" advTm="17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ierre&#10;&#10;Description générée automatiquement">
            <a:extLst>
              <a:ext uri="{FF2B5EF4-FFF2-40B4-BE49-F238E27FC236}">
                <a16:creationId xmlns:a16="http://schemas.microsoft.com/office/drawing/2014/main" id="{DAE93146-A643-6CB2-F140-001A59A549A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236" y="639000"/>
            <a:ext cx="7439999" cy="558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545C8FF-4651-299A-8603-E877626950F7}"/>
              </a:ext>
            </a:extLst>
          </p:cNvPr>
          <p:cNvSpPr txBox="1"/>
          <p:nvPr/>
        </p:nvSpPr>
        <p:spPr>
          <a:xfrm>
            <a:off x="4015946" y="6219000"/>
            <a:ext cx="76735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Entrée de l'église pourvue d'un auvent</a:t>
            </a:r>
          </a:p>
        </p:txBody>
      </p:sp>
    </p:spTree>
    <p:extLst>
      <p:ext uri="{BB962C8B-B14F-4D97-AF65-F5344CB8AC3E}">
        <p14:creationId xmlns:p14="http://schemas.microsoft.com/office/powerpoint/2010/main" val="36258191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curtains"/>
      </p:transition>
    </mc:Choice>
    <mc:Fallback>
      <p:transition spd="slow" advClick="0" advTm="17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voûte&#10;&#10;Description générée automatiquement">
            <a:extLst>
              <a:ext uri="{FF2B5EF4-FFF2-40B4-BE49-F238E27FC236}">
                <a16:creationId xmlns:a16="http://schemas.microsoft.com/office/drawing/2014/main" id="{D2CC011C-EDEE-A0A4-9AE4-6534D11EEC5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8798" y="639000"/>
            <a:ext cx="4518235" cy="558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EF88F71-FE8C-54FB-99E5-D6E5260DD40F}"/>
              </a:ext>
            </a:extLst>
          </p:cNvPr>
          <p:cNvSpPr txBox="1"/>
          <p:nvPr/>
        </p:nvSpPr>
        <p:spPr>
          <a:xfrm>
            <a:off x="234778" y="3429000"/>
            <a:ext cx="339810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Nef de l'église. On remarquera une réverbération bleutée, qui vient sans doute des vitraux de Vasarely !</a:t>
            </a:r>
          </a:p>
        </p:txBody>
      </p:sp>
    </p:spTree>
    <p:extLst>
      <p:ext uri="{BB962C8B-B14F-4D97-AF65-F5344CB8AC3E}">
        <p14:creationId xmlns:p14="http://schemas.microsoft.com/office/powerpoint/2010/main" val="36415483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curtains"/>
      </p:transition>
    </mc:Choice>
    <mc:Fallback>
      <p:transition spd="slow" advClick="0" advTm="17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8CC4105-1EEF-A235-E304-A4F16FC09F3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74259" y="639000"/>
            <a:ext cx="4043481" cy="5580000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FCF7E219-69F6-0DA6-CC32-688D69FE4123}"/>
              </a:ext>
            </a:extLst>
          </p:cNvPr>
          <p:cNvSpPr txBox="1"/>
          <p:nvPr/>
        </p:nvSpPr>
        <p:spPr>
          <a:xfrm>
            <a:off x="8117740" y="3558746"/>
            <a:ext cx="38683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Vitraux de Vasarely. Soit dit en passant, un petit chef d'</a:t>
            </a:r>
            <a:r>
              <a:rPr lang="fr-FR" sz="2000" b="1" dirty="0" err="1"/>
              <a:t>oeuvre</a:t>
            </a:r>
            <a:r>
              <a:rPr lang="fr-FR" sz="2000" b="1" dirty="0"/>
              <a:t> </a:t>
            </a:r>
            <a:r>
              <a:rPr lang="fr-FR" dirty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31595224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curtains"/>
      </p:transition>
    </mc:Choice>
    <mc:Fallback>
      <p:transition spd="slow" advClick="0" advTm="17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signe, peint&#10;&#10;Description générée automatiquement">
            <a:extLst>
              <a:ext uri="{FF2B5EF4-FFF2-40B4-BE49-F238E27FC236}">
                <a16:creationId xmlns:a16="http://schemas.microsoft.com/office/drawing/2014/main" id="{15292B43-6BC0-728A-D023-29CE78F7D34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6000" y="639000"/>
            <a:ext cx="7439999" cy="558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FE6E1B4-C512-BC65-4C19-0BC2E63160D5}"/>
              </a:ext>
            </a:extLst>
          </p:cNvPr>
          <p:cNvSpPr txBox="1"/>
          <p:nvPr/>
        </p:nvSpPr>
        <p:spPr>
          <a:xfrm>
            <a:off x="2376000" y="6219000"/>
            <a:ext cx="85632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L'église est </a:t>
            </a:r>
            <a:r>
              <a:rPr lang="fr-FR" sz="2000" b="1" dirty="0" err="1">
                <a:solidFill>
                  <a:schemeClr val="bg1"/>
                </a:solidFill>
              </a:rPr>
              <a:t>oecuménique</a:t>
            </a:r>
            <a:r>
              <a:rPr lang="fr-FR" sz="2000" b="1" dirty="0">
                <a:solidFill>
                  <a:schemeClr val="bg1"/>
                </a:solidFill>
              </a:rPr>
              <a:t>. On y célèbre donc des messes et des cultes...</a:t>
            </a:r>
          </a:p>
        </p:txBody>
      </p:sp>
    </p:spTree>
    <p:extLst>
      <p:ext uri="{BB962C8B-B14F-4D97-AF65-F5344CB8AC3E}">
        <p14:creationId xmlns:p14="http://schemas.microsoft.com/office/powerpoint/2010/main" val="4151113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curtains"/>
      </p:transition>
    </mc:Choice>
    <mc:Fallback>
      <p:transition spd="slow" advClick="0" advTm="17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tagne, extérieur, nature, coteau&#10;&#10;Description générée automatiquement">
            <a:extLst>
              <a:ext uri="{FF2B5EF4-FFF2-40B4-BE49-F238E27FC236}">
                <a16:creationId xmlns:a16="http://schemas.microsoft.com/office/drawing/2014/main" id="{8A2D58E1-6A70-F158-A660-EDCD00B215E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6000" y="639000"/>
            <a:ext cx="7440000" cy="558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54E40F0-E52B-0434-D80A-BE0BCC23CB03}"/>
              </a:ext>
            </a:extLst>
          </p:cNvPr>
          <p:cNvSpPr txBox="1"/>
          <p:nvPr/>
        </p:nvSpPr>
        <p:spPr>
          <a:xfrm>
            <a:off x="5371070" y="6159272"/>
            <a:ext cx="68209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Port Grimaud.</a:t>
            </a:r>
          </a:p>
        </p:txBody>
      </p:sp>
    </p:spTree>
    <p:extLst>
      <p:ext uri="{BB962C8B-B14F-4D97-AF65-F5344CB8AC3E}">
        <p14:creationId xmlns:p14="http://schemas.microsoft.com/office/powerpoint/2010/main" val="29898098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curtains"/>
      </p:transition>
    </mc:Choice>
    <mc:Fallback>
      <p:transition spd="slow" advClick="0" advTm="17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tagne, extérieur, arbre, nature&#10;&#10;Description générée automatiquement">
            <a:extLst>
              <a:ext uri="{FF2B5EF4-FFF2-40B4-BE49-F238E27FC236}">
                <a16:creationId xmlns:a16="http://schemas.microsoft.com/office/drawing/2014/main" id="{F01E4810-85FB-F8F1-15EC-EA5DA3F4106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6000" y="639000"/>
            <a:ext cx="7440000" cy="558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F4A606B-DAA7-0290-28F1-CD8E89F45F9F}"/>
              </a:ext>
            </a:extLst>
          </p:cNvPr>
          <p:cNvSpPr txBox="1"/>
          <p:nvPr/>
        </p:nvSpPr>
        <p:spPr>
          <a:xfrm>
            <a:off x="3632887" y="6219000"/>
            <a:ext cx="73522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Vue générale depuis le village historique de Grimaud.</a:t>
            </a:r>
          </a:p>
        </p:txBody>
      </p:sp>
    </p:spTree>
    <p:extLst>
      <p:ext uri="{BB962C8B-B14F-4D97-AF65-F5344CB8AC3E}">
        <p14:creationId xmlns:p14="http://schemas.microsoft.com/office/powerpoint/2010/main" val="39346649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curtains"/>
      </p:transition>
    </mc:Choice>
    <mc:Fallback>
      <p:transition spd="slow" advClick="0" advTm="17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herbe, rouge&#10;&#10;Description générée automatiquement">
            <a:extLst>
              <a:ext uri="{FF2B5EF4-FFF2-40B4-BE49-F238E27FC236}">
                <a16:creationId xmlns:a16="http://schemas.microsoft.com/office/drawing/2014/main" id="{83C321E2-0274-F218-9E29-B633EE75EFD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46150" y="621000"/>
            <a:ext cx="8099700" cy="5616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3D12FBF-4E00-FDA2-9FA5-948A8B9B21C7}"/>
              </a:ext>
            </a:extLst>
          </p:cNvPr>
          <p:cNvSpPr txBox="1"/>
          <p:nvPr/>
        </p:nvSpPr>
        <p:spPr>
          <a:xfrm>
            <a:off x="4312509" y="6188388"/>
            <a:ext cx="730284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>
                <a:solidFill>
                  <a:schemeClr val="bg1"/>
                </a:solidFill>
              </a:rPr>
              <a:t>Aérospatiale AS 355N Ecureuil 218.</a:t>
            </a:r>
            <a:endParaRPr lang="fr-FR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8729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curtains"/>
      </p:transition>
    </mc:Choice>
    <mc:Fallback>
      <p:transition spd="slow" advClick="0" advTm="17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ciel, herbe, montagne&#10;&#10;Description générée automatiquement">
            <a:extLst>
              <a:ext uri="{FF2B5EF4-FFF2-40B4-BE49-F238E27FC236}">
                <a16:creationId xmlns:a16="http://schemas.microsoft.com/office/drawing/2014/main" id="{88AE1822-94BE-0BDB-AF63-61FC141314A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2000" y="621000"/>
            <a:ext cx="7488000" cy="5616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A10058E-C13F-9F6E-83BE-7F1A2FC22901}"/>
              </a:ext>
            </a:extLst>
          </p:cNvPr>
          <p:cNvSpPr txBox="1"/>
          <p:nvPr/>
        </p:nvSpPr>
        <p:spPr>
          <a:xfrm>
            <a:off x="2471352" y="6237000"/>
            <a:ext cx="815545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Vue aérienne de Port Grimaud (au centre) et de Saint-Tropez (au loin).</a:t>
            </a:r>
          </a:p>
        </p:txBody>
      </p:sp>
    </p:spTree>
    <p:extLst>
      <p:ext uri="{BB962C8B-B14F-4D97-AF65-F5344CB8AC3E}">
        <p14:creationId xmlns:p14="http://schemas.microsoft.com/office/powerpoint/2010/main" val="21067155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curtains"/>
      </p:transition>
    </mc:Choice>
    <mc:Fallback>
      <p:transition spd="slow" advClick="0" advTm="17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extérieur, bateau, scène&#10;&#10;Description générée automatiquement">
            <a:extLst>
              <a:ext uri="{FF2B5EF4-FFF2-40B4-BE49-F238E27FC236}">
                <a16:creationId xmlns:a16="http://schemas.microsoft.com/office/drawing/2014/main" id="{654F4587-9C5F-B422-9896-2B532DB826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0271" y="639000"/>
            <a:ext cx="10031457" cy="558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9CFE1CA-DF86-2B10-E56F-0F6184DD0DA9}"/>
              </a:ext>
            </a:extLst>
          </p:cNvPr>
          <p:cNvSpPr txBox="1"/>
          <p:nvPr/>
        </p:nvSpPr>
        <p:spPr>
          <a:xfrm>
            <a:off x="3828365" y="6202532"/>
            <a:ext cx="81925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Le village Grimaud et le Port Grimaud</a:t>
            </a:r>
          </a:p>
        </p:txBody>
      </p:sp>
    </p:spTree>
    <p:extLst>
      <p:ext uri="{BB962C8B-B14F-4D97-AF65-F5344CB8AC3E}">
        <p14:creationId xmlns:p14="http://schemas.microsoft.com/office/powerpoint/2010/main" val="22124423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curtains"/>
      </p:transition>
    </mc:Choice>
    <mc:Fallback>
      <p:transition spd="slow" advClick="0" advTm="17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ssage, scène, trottoir, pierre&#10;&#10;Description générée automatiquement">
            <a:extLst>
              <a:ext uri="{FF2B5EF4-FFF2-40B4-BE49-F238E27FC236}">
                <a16:creationId xmlns:a16="http://schemas.microsoft.com/office/drawing/2014/main" id="{A1EC1BF0-9865-3883-5B45-174F55C40D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2971" y="638999"/>
            <a:ext cx="4182336" cy="5580000"/>
          </a:xfrm>
          <a:prstGeom prst="rect">
            <a:avLst/>
          </a:prstGeom>
        </p:spPr>
      </p:pic>
      <p:pic>
        <p:nvPicPr>
          <p:cNvPr id="5" name="Image 4" descr="Une image contenant arbre, extérieur&#10;&#10;Description générée automatiquement">
            <a:extLst>
              <a:ext uri="{FF2B5EF4-FFF2-40B4-BE49-F238E27FC236}">
                <a16:creationId xmlns:a16="http://schemas.microsoft.com/office/drawing/2014/main" id="{406AC82C-9131-A29F-B0A7-501135888A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65229" y="638999"/>
            <a:ext cx="3733800" cy="5579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21854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curtains"/>
      </p:transition>
    </mc:Choice>
    <mc:Fallback>
      <p:transition spd="slow" advClick="0" advTm="17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pierre, brique, passerelle&#10;&#10;Description générée automatiquement">
            <a:extLst>
              <a:ext uri="{FF2B5EF4-FFF2-40B4-BE49-F238E27FC236}">
                <a16:creationId xmlns:a16="http://schemas.microsoft.com/office/drawing/2014/main" id="{6CDD632C-02E0-85D4-FC58-5E029706D90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6000" y="778475"/>
            <a:ext cx="7440000" cy="55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48386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curtains"/>
      </p:transition>
    </mc:Choice>
    <mc:Fallback>
      <p:transition spd="slow" advClick="0" advTm="17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leur, plante, violet, jardin&#10;&#10;Description générée automatiquement">
            <a:extLst>
              <a:ext uri="{FF2B5EF4-FFF2-40B4-BE49-F238E27FC236}">
                <a16:creationId xmlns:a16="http://schemas.microsoft.com/office/drawing/2014/main" id="{0332A3DE-4218-8AA3-73A4-BBC6234FE6C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63430" y="639000"/>
            <a:ext cx="7865140" cy="55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9413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curtains"/>
      </p:transition>
    </mc:Choice>
    <mc:Fallback>
      <p:transition spd="slow" advClick="0" advTm="17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rose, extérieur, fleur, violet&#10;&#10;Description générée automatiquement">
            <a:extLst>
              <a:ext uri="{FF2B5EF4-FFF2-40B4-BE49-F238E27FC236}">
                <a16:creationId xmlns:a16="http://schemas.microsoft.com/office/drawing/2014/main" id="{1AEB8720-C0B6-64CF-EF97-E22F1093953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6000" y="639000"/>
            <a:ext cx="7440000" cy="55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931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curtains"/>
      </p:transition>
    </mc:Choice>
    <mc:Fallback>
      <p:transition spd="slow" advClick="0" advTm="17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ciel, herbe&#10;&#10;Description générée automatiquement">
            <a:extLst>
              <a:ext uri="{FF2B5EF4-FFF2-40B4-BE49-F238E27FC236}">
                <a16:creationId xmlns:a16="http://schemas.microsoft.com/office/drawing/2014/main" id="{8B2D254B-4648-548E-E7F7-792DF7C3567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6000" y="639000"/>
            <a:ext cx="7440000" cy="55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5213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curtains"/>
      </p:transition>
    </mc:Choice>
    <mc:Fallback>
      <p:transition spd="slow" advClick="0" advTm="17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tagne, bâtiment, extérieur, maison&#10;&#10;Description générée automatiquement">
            <a:extLst>
              <a:ext uri="{FF2B5EF4-FFF2-40B4-BE49-F238E27FC236}">
                <a16:creationId xmlns:a16="http://schemas.microsoft.com/office/drawing/2014/main" id="{1DDB74EB-373E-E093-3087-E027650C9E3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02821" y="743465"/>
            <a:ext cx="7488000" cy="5616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1C1983B-59C6-0294-E7A2-84228485A518}"/>
              </a:ext>
            </a:extLst>
          </p:cNvPr>
          <p:cNvSpPr txBox="1"/>
          <p:nvPr/>
        </p:nvSpPr>
        <p:spPr>
          <a:xfrm>
            <a:off x="8929915" y="1940011"/>
            <a:ext cx="303976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Lorient Vous A Proposé La Commune De Port Grimaud </a:t>
            </a:r>
          </a:p>
          <a:p>
            <a:r>
              <a:rPr lang="fr-FR" sz="2800" b="1" dirty="0">
                <a:solidFill>
                  <a:schemeClr val="bg1"/>
                </a:solidFill>
              </a:rPr>
              <a:t>Les Images Et Le Son Du Net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52803B86-AC06-678D-6E6F-0F6402D9F88F}"/>
              </a:ext>
            </a:extLst>
          </p:cNvPr>
          <p:cNvSpPr txBox="1"/>
          <p:nvPr/>
        </p:nvSpPr>
        <p:spPr>
          <a:xfrm>
            <a:off x="9609437" y="4753592"/>
            <a:ext cx="25825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3237104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curtains"/>
      </p:transition>
    </mc:Choice>
    <mc:Fallback>
      <p:transition spd="slow" advClick="0" advTm="17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</TotalTime>
  <Words>254</Words>
  <Application>Microsoft Office PowerPoint</Application>
  <PresentationFormat>Grand écran</PresentationFormat>
  <Paragraphs>31</Paragraphs>
  <Slides>32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32</vt:i4>
      </vt:variant>
    </vt:vector>
  </HeadingPairs>
  <TitlesOfParts>
    <vt:vector size="37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2</cp:revision>
  <dcterms:created xsi:type="dcterms:W3CDTF">2023-03-08T08:11:55Z</dcterms:created>
  <dcterms:modified xsi:type="dcterms:W3CDTF">2023-03-08T09:37:53Z</dcterms:modified>
</cp:coreProperties>
</file>