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gif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audio" Target="../media/audio1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06084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Tiroler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musig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Auftak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Gute alte Zeit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Alltag eine Paus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Alpenland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Der Feine stamfer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Böhmischer Traum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Mein Mutterlein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Boarisch tanzen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186551" y="4597723"/>
            <a:ext cx="197412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Alltag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eine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Pause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Alpenland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55894" y="5599265"/>
            <a:ext cx="187099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Der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Feine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stamfer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55894" y="4562548"/>
            <a:ext cx="195440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Böhmischer Traum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073392" y="3661842"/>
            <a:ext cx="195440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Mein Mutterlein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088042" y="2746055"/>
            <a:ext cx="188643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Boarisch tanzen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Auftakt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Gute alte Zeit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7" name="Obrázek 15">
            <a:extLst>
              <a:ext uri="{FF2B5EF4-FFF2-40B4-BE49-F238E27FC236}">
                <a16:creationId xmlns:a16="http://schemas.microsoft.com/office/drawing/2014/main" id="{1964B095-1AB0-F778-06E4-17682219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041" y="656710"/>
            <a:ext cx="1323228" cy="117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87" y="758860"/>
            <a:ext cx="5637454" cy="5141117"/>
          </a:xfrm>
          <a:prstGeom prst="rect">
            <a:avLst/>
          </a:prstGeom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779" y="81034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687" y="83611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576" y="5640876"/>
            <a:ext cx="2680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400" b="1" dirty="0">
                <a:solidFill>
                  <a:srgbClr val="FF0000"/>
                </a:solidFill>
              </a:rPr>
              <a:t> by </a:t>
            </a:r>
            <a:r>
              <a:rPr lang="cs-CZ" altLang="cs-CZ" sz="14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400" b="1" dirty="0">
                <a:solidFill>
                  <a:srgbClr val="FF0000"/>
                </a:solidFill>
              </a:rPr>
              <a:t>@</a:t>
            </a:r>
            <a:endParaRPr lang="nl-BE" altLang="cs-CZ" sz="1400" b="1" dirty="0">
              <a:solidFill>
                <a:srgbClr val="FF0000"/>
              </a:solidFill>
            </a:endParaRPr>
          </a:p>
        </p:txBody>
      </p:sp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5E73B91-7039-0C10-5207-DC42484DF1EF}"/>
              </a:ext>
            </a:extLst>
          </p:cNvPr>
          <p:cNvSpPr/>
          <p:nvPr/>
        </p:nvSpPr>
        <p:spPr>
          <a:xfrm>
            <a:off x="1549813" y="570084"/>
            <a:ext cx="5961091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Tiroler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Musig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1" name="Obrázek 15">
            <a:extLst>
              <a:ext uri="{FF2B5EF4-FFF2-40B4-BE49-F238E27FC236}">
                <a16:creationId xmlns:a16="http://schemas.microsoft.com/office/drawing/2014/main" id="{E34C1B14-466E-1815-D5CF-036D783D2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84" y="656710"/>
            <a:ext cx="1323228" cy="117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33AE08D-E526-5DD8-B9CA-402B9768826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794" y="772209"/>
            <a:ext cx="575479" cy="57547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557DB8C-5B2B-ADD0-2ADB-34210238E1C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584" y="1714933"/>
            <a:ext cx="1678320" cy="3411219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1D357C04-27FB-4178-1A93-A672970702F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17" y="4905134"/>
            <a:ext cx="875946" cy="791557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DF5D2A1-0DD6-0CC2-DF22-99E4EA04FDD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895" y="4857911"/>
            <a:ext cx="875946" cy="79155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B37A0BB-8E31-BFD8-DC34-07B25D17599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19" y="813029"/>
            <a:ext cx="575479" cy="57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99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Boarisch tanzen.wav"/>
          </p:stSnd>
        </p:sndAc>
      </p:transition>
    </mc:Choice>
    <mc:Fallback xmlns="">
      <p:transition spd="slow">
        <p:split orient="vert"/>
        <p:sndAc>
          <p:stSnd>
            <p:snd r:embed="rId19" name="8 Boarisch tanzen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228</TotalTime>
  <Words>35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65</cp:revision>
  <dcterms:created xsi:type="dcterms:W3CDTF">2020-02-21T13:54:42Z</dcterms:created>
  <dcterms:modified xsi:type="dcterms:W3CDTF">2023-03-07T11:52:05Z</dcterms:modified>
</cp:coreProperties>
</file>