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5" Type="http://schemas.openxmlformats.org/officeDocument/2006/relationships/image" Target="../media/image7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13855" y="249289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Rolling Stones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9" name="Picture 20">
            <a:hlinkClick r:id="" action="ppaction://noaction">
              <a:snd r:embed="rId4" name="1.Satisfaction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802" y="187951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.Paint it black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4.Lady Jan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3.Ruby tuesday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2.Angie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Doncha bother me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6.Mother's little helper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2415" y="1961510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Satisfaction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3323" y="2535873"/>
            <a:ext cx="9282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Angie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9131" y="3050361"/>
            <a:ext cx="10670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Ruby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tuesday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3148" y="4822775"/>
            <a:ext cx="10725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Mother‘s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little helper</a:t>
            </a: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8266" y="3632647"/>
            <a:ext cx="888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Lady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Jane</a:t>
            </a: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8698" y="5450416"/>
            <a:ext cx="9463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Paint it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black</a:t>
            </a: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8266" y="4246145"/>
            <a:ext cx="9453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Doncha bother 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1" name="AutoShape 32">
            <a:extLst>
              <a:ext uri="{FF2B5EF4-FFF2-40B4-BE49-F238E27FC236}">
                <a16:creationId xmlns:a16="http://schemas.microsoft.com/office/drawing/2014/main" id="{598E4EFF-0713-411B-A536-BFEE590C90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9885" y="702601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3" name="AutoShape 32">
            <a:extLst>
              <a:ext uri="{FF2B5EF4-FFF2-40B4-BE49-F238E27FC236}">
                <a16:creationId xmlns:a16="http://schemas.microsoft.com/office/drawing/2014/main" id="{5FDFFA27-E21D-4023-8506-84304B28C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1777" y="702601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4" y="756582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sp>
        <p:nvSpPr>
          <p:cNvPr id="60" name="3 Rectángulo">
            <a:extLst>
              <a:ext uri="{FF2B5EF4-FFF2-40B4-BE49-F238E27FC236}">
                <a16:creationId xmlns:a16="http://schemas.microsoft.com/office/drawing/2014/main" id="{D107C14C-53B3-496B-9E4B-FA38F17F39FD}"/>
              </a:ext>
            </a:extLst>
          </p:cNvPr>
          <p:cNvSpPr/>
          <p:nvPr/>
        </p:nvSpPr>
        <p:spPr>
          <a:xfrm>
            <a:off x="-324544" y="601909"/>
            <a:ext cx="92207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ROLLING STONES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49107BF-4A53-44F4-AA72-E5C06E3D68B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44" y="2231876"/>
            <a:ext cx="4472727" cy="3701826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62" name="AutoShape 32">
            <a:extLst>
              <a:ext uri="{FF2B5EF4-FFF2-40B4-BE49-F238E27FC236}">
                <a16:creationId xmlns:a16="http://schemas.microsoft.com/office/drawing/2014/main" id="{1D9F3BDE-817F-486A-89FF-FC6CC8A49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7600" y="1644334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6" name="AutoShape 32">
            <a:extLst>
              <a:ext uri="{FF2B5EF4-FFF2-40B4-BE49-F238E27FC236}">
                <a16:creationId xmlns:a16="http://schemas.microsoft.com/office/drawing/2014/main" id="{4FD223D8-3B86-4341-AEB0-6D67DFEDB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1942" y="1656433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8" name="AutoShape 32">
            <a:extLst>
              <a:ext uri="{FF2B5EF4-FFF2-40B4-BE49-F238E27FC236}">
                <a16:creationId xmlns:a16="http://schemas.microsoft.com/office/drawing/2014/main" id="{FCE54ED6-B758-4244-AEE9-29D7F7E16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9362" y="165990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DCC28A0A-C20B-4B72-BDA9-A9CE7B051A7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30" y="5527185"/>
            <a:ext cx="4472727" cy="326144"/>
          </a:xfrm>
          <a:prstGeom prst="rect">
            <a:avLst/>
          </a:prstGeom>
        </p:spPr>
      </p:pic>
      <p:sp>
        <p:nvSpPr>
          <p:cNvPr id="69" name="AutoShape 32">
            <a:extLst>
              <a:ext uri="{FF2B5EF4-FFF2-40B4-BE49-F238E27FC236}">
                <a16:creationId xmlns:a16="http://schemas.microsoft.com/office/drawing/2014/main" id="{7D6B94A6-2DA1-41BA-9A05-E56485C8D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659" y="1759829"/>
            <a:ext cx="385122" cy="32614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70" name="Obrázek 69">
            <a:hlinkClick r:id="" action="ppaction://noaction">
              <a:snd r:embed="rId16" name="The Rolling Stones   (I Can't Get No) Satisfaction (Official Lyric Video).wav"/>
            </a:hlinkClick>
            <a:extLst>
              <a:ext uri="{FF2B5EF4-FFF2-40B4-BE49-F238E27FC236}">
                <a16:creationId xmlns:a16="http://schemas.microsoft.com/office/drawing/2014/main" id="{E52D4650-28E5-40E4-95A8-5F30FE78D59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992" y="5128095"/>
            <a:ext cx="649480" cy="752397"/>
          </a:xfrm>
          <a:prstGeom prst="rect">
            <a:avLst/>
          </a:prstGeom>
        </p:spPr>
      </p:pic>
      <p:sp>
        <p:nvSpPr>
          <p:cNvPr id="71" name="AutoShape 32">
            <a:extLst>
              <a:ext uri="{FF2B5EF4-FFF2-40B4-BE49-F238E27FC236}">
                <a16:creationId xmlns:a16="http://schemas.microsoft.com/office/drawing/2014/main" id="{628F00E9-8D9D-4CC7-93AD-34F7B6FB7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3210" y="1731430"/>
            <a:ext cx="385122" cy="32614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23C471E3-3E9F-486D-9F00-7BCC76C93F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252" y="2298190"/>
            <a:ext cx="330431" cy="30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6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.Paint it black.wav"/>
          </p:stSnd>
        </p:sndAc>
      </p:transition>
    </mc:Choice>
    <mc:Fallback>
      <p:transition spd="slow">
        <p:split orient="vert"/>
        <p:sndAc>
          <p:stSnd>
            <p:snd r:embed="rId2" name="8.Paint it bla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1" grpId="0" animBg="1"/>
      <p:bldP spid="63" grpId="0" animBg="1"/>
      <p:bldP spid="64" grpId="0" animBg="1"/>
      <p:bldP spid="65" grpId="0" animBg="1"/>
      <p:bldP spid="62" grpId="0" animBg="1"/>
      <p:bldP spid="66" grpId="0" animBg="1"/>
      <p:bldP spid="68" grpId="0" animBg="1"/>
      <p:bldP spid="69" grpId="0" animBg="1"/>
      <p:bldP spid="71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176</TotalTime>
  <Words>40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40</cp:revision>
  <dcterms:created xsi:type="dcterms:W3CDTF">2020-02-21T13:54:42Z</dcterms:created>
  <dcterms:modified xsi:type="dcterms:W3CDTF">2023-03-05T15:31:33Z</dcterms:modified>
</cp:coreProperties>
</file>