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8" r:id="rId33"/>
  </p:sldIdLst>
  <p:sldSz cx="12192000" cy="6858000"/>
  <p:notesSz cx="6858000" cy="9144000"/>
  <p:photoAlbum layout="1picTitle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gT9M4VAubQakoDT3nd3gA==" hashData="NYm0oDi9M4X2bH4ZkMRK3JgDXybphOGkuq6iJF1VBMCHIyJ4MUVsA789ska1C3uyoLiVDiPVVQOWU5R41//u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56CE88-8FC2-476C-9B98-C2EAAC811803}" v="37" dt="2023-03-02T15:14:03.3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2" autoAdjust="0"/>
    <p:restoredTop sz="94660"/>
  </p:normalViewPr>
  <p:slideViewPr>
    <p:cSldViewPr snapToGrid="0">
      <p:cViewPr varScale="1">
        <p:scale>
          <a:sx n="95" d="100"/>
          <a:sy n="95" d="100"/>
        </p:scale>
        <p:origin x="1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28326-8B60-C92C-E419-75F23507F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A032557-3F8F-C468-C571-BD15CA4981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E3D420-7AEB-7460-F03C-929F30FC8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7ED6BA-F44B-8AE1-6523-206D0A51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7239EF-3C63-8ED0-4E59-5D4A9820D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305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3B045-61EB-32DE-B69F-80EA82D3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FDC173-3F93-F06D-1DB0-40A1B2DB96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8F87AC-9951-0CC2-1AF7-AA40B979A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31439B-77D8-0D58-C1BC-637484018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AA53DA-7077-0B2F-C0A3-E0E0A5732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77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C2149B-0A34-1D38-78AE-9CBB0F450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D962F5-7A83-40D9-FF25-D7E1314BB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422A51-4CC3-165F-EC8B-6082A51C6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92EEF7-5475-6824-2924-9892EBFA0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F8A0FD-79E7-4358-FD20-348C00450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5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E8986-24C4-455C-2A47-B8FCDCB99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968912-1DE5-76E0-1C8E-935D25FC76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775E1C-FF98-8207-CD63-985F240D4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C6C8DF-0294-442E-5D54-D400EB865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E1A060-D0EF-4685-77A1-170D9DDAB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C37C8E-EFF3-24AD-1170-E87B9DB4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484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9282F3-CEAA-AE3F-5B87-5FFC8589C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99F728-3475-DB4A-C5E1-E2CF6D134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CDAE42-E61B-CFA1-995E-5D16385E7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B89A13-99B1-4E9B-7A6C-93C3020972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C80A3A-168A-2AE6-9F21-BDD2A8A3A6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73ADED9-EDB3-997C-5894-825C6EBEB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3883168-8359-F8AF-B505-720CE367F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41E0F03-B7F7-FE19-A698-9D245883E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921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E0F7C-FB0D-5DD2-A5F0-6B32130CE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787917-BBE5-E9E7-031F-DEC947987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0451F90-FC9C-EFCA-9757-EE8C3C023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3AEAA6A-FFC5-047B-BA4E-A493310C2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29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25A94A-F980-3427-3B7C-9377F45E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BD3B26A-A56D-9F26-216E-9055B4526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9ACB784-B1EF-D038-E9D7-ADA75FC16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782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D76194-5697-E499-F25C-BFB110C54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020CCD-03B4-AA0D-992B-9FE399DB8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C76ABC-710D-849A-A6CE-2D9687C90C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797943-A66A-EDA5-00CF-967D6AB52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87FAB5A-A178-BA11-1BC1-C02B02502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9BCDDC-3F9D-869B-A546-1A682C9F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479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EDC02-961B-5082-8828-7A6F7D7D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74DEB5D-2930-5F50-535D-9D0F2ECC5A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5765696-77F2-9ADF-948F-FC96BB449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400FC5-C24F-EDB1-7F85-D8D268D16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10B9C0-4899-30B9-7C2D-454602824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D29423-F3BC-B3C4-4835-9A8B211F3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12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976C6-FD1B-2AC0-8B1B-B2AAB4629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932B770-0A43-9BEC-B57E-925F03F691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CE5634-FA50-82BE-949A-7E9891C37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A50AAC-ACC8-EEC8-DC1A-A04793A5D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940AAA-0DF4-B009-E5B8-4188C310F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509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DEAA3A8-8616-3A69-96BB-16B085B94B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A9E3D3-C34C-9648-0E19-C0089A334D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D5E7A5-CEE5-00A8-E5B8-A3AA32616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42725F-E603-EC07-C67F-D99826CFF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23DA05-F2B2-9816-862E-DC6BDAE4A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555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9CFB60-B461-7CE4-5A35-ED004EF23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9DB637-410A-6B3F-9EE7-894E172C6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88948A-1896-C373-76E3-844DB44B10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B3C09-6B71-49A9-931B-5AF29AFDC6E3}" type="datetimeFigureOut">
              <a:rPr lang="fr-FR" smtClean="0"/>
              <a:t>02/03/2023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8E7834-4A40-35BA-7168-EAA9FA67FD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E81FFF-0475-A4D8-1303-C87EFAF0FF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01982-2DEC-4D2B-8AA4-10CDD549B9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919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324BBE-0772-1A22-0C22-F3F1153010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2742" y="-763675"/>
            <a:ext cx="10142137" cy="3175279"/>
          </a:xfrm>
        </p:spPr>
        <p:txBody>
          <a:bodyPr/>
          <a:lstStyle/>
          <a:p>
            <a:r>
              <a:rPr lang="fr-FR" dirty="0"/>
              <a:t>Lorient Vous Propose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33A26DB-0050-E139-3910-2DBF8F1D59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788230"/>
            <a:ext cx="9227737" cy="1469570"/>
          </a:xfrm>
        </p:spPr>
        <p:txBody>
          <a:bodyPr>
            <a:normAutofit/>
          </a:bodyPr>
          <a:lstStyle/>
          <a:p>
            <a:r>
              <a:rPr lang="fr-FR" sz="2800" dirty="0"/>
              <a:t>Par Lorient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9A2702-0D3E-6343-6BAB-6E3F804418A1}"/>
              </a:ext>
            </a:extLst>
          </p:cNvPr>
          <p:cNvSpPr txBox="1"/>
          <p:nvPr/>
        </p:nvSpPr>
        <p:spPr>
          <a:xfrm>
            <a:off x="2100106" y="2411604"/>
            <a:ext cx="9020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La Commune De Plougastel Daoulas</a:t>
            </a:r>
          </a:p>
        </p:txBody>
      </p:sp>
    </p:spTree>
    <p:extLst>
      <p:ext uri="{BB962C8B-B14F-4D97-AF65-F5344CB8AC3E}">
        <p14:creationId xmlns:p14="http://schemas.microsoft.com/office/powerpoint/2010/main" val="2321683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  <p:sndAc>
          <p:stSnd loop="1">
            <p:snd r:embed="rId2" name="Borders Of Salt , final éblouissant de Clarisse Lavanant, Dan ar Bras, bagad Kemper au Nautile.wav"/>
          </p:stSnd>
        </p:sndAc>
      </p:transition>
    </mc:Choice>
    <mc:Fallback>
      <p:transition spd="slow" advClick="0" advTm="17000">
        <p:fade/>
        <p:sndAc>
          <p:stSnd loop="1">
            <p:snd r:embed="rId2" name="Borders Of Salt , final éblouissant de Clarisse Lavanant, Dan ar Bras, bagad Kemper au Nauti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63E2F42E-B29C-136C-00A9-1936DE9D3520}"/>
              </a:ext>
            </a:extLst>
          </p:cNvPr>
          <p:cNvSpPr txBox="1"/>
          <p:nvPr/>
        </p:nvSpPr>
        <p:spPr>
          <a:xfrm>
            <a:off x="313150" y="413359"/>
            <a:ext cx="1206256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Plougastel-Daoulas est une ville du département du Finistère, dans la région Bretagne, en France. Ses habitants sont appelés les </a:t>
            </a:r>
            <a:r>
              <a:rPr lang="fr-FR" sz="6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Plougastels</a:t>
            </a:r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et pour les femmes, on utilise le mot breton </a:t>
            </a:r>
            <a:r>
              <a:rPr lang="fr-FR" sz="6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Plougastellenn</a:t>
            </a:r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8993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34F1DD-4AC5-E8DD-9808-DF9DD7DB9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Face est du calvaire de Plougastel-Daoulas.</a:t>
            </a:r>
          </a:p>
        </p:txBody>
      </p:sp>
      <p:pic>
        <p:nvPicPr>
          <p:cNvPr id="4" name="Image 3" descr="Calvaire_Plougastel_face_Est">
            <a:extLst>
              <a:ext uri="{FF2B5EF4-FFF2-40B4-BE49-F238E27FC236}">
                <a16:creationId xmlns:a16="http://schemas.microsoft.com/office/drawing/2014/main" id="{248DC093-9D1A-A556-34A2-559EC5158D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9550" y="1919288"/>
            <a:ext cx="669290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47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34B66-AC8C-6CF2-EA34-5EC376BF4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605" y="365125"/>
            <a:ext cx="6100176" cy="1325563"/>
          </a:xfrm>
        </p:spPr>
        <p:txBody>
          <a:bodyPr/>
          <a:lstStyle/>
          <a:p>
            <a:r>
              <a:rPr lang="fr-FR" dirty="0"/>
              <a:t>La grève de </a:t>
            </a:r>
            <a:r>
              <a:rPr lang="fr-FR" dirty="0" err="1"/>
              <a:t>Porsmeur</a:t>
            </a:r>
            <a:r>
              <a:rPr lang="fr-FR" dirty="0"/>
              <a:t>.</a:t>
            </a:r>
          </a:p>
        </p:txBody>
      </p:sp>
      <p:pic>
        <p:nvPicPr>
          <p:cNvPr id="4" name="Image 3" descr="1280px-014_Plougastel_Grève_de_Porsmeur_près_pointe_Armorique">
            <a:extLst>
              <a:ext uri="{FF2B5EF4-FFF2-40B4-BE49-F238E27FC236}">
                <a16:creationId xmlns:a16="http://schemas.microsoft.com/office/drawing/2014/main" id="{8B4F8D77-3028-0B24-A635-77BA9831FF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29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EEF029-3C97-E49D-385D-731BB702F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9292" y="365125"/>
            <a:ext cx="8084507" cy="1325563"/>
          </a:xfrm>
        </p:spPr>
        <p:txBody>
          <a:bodyPr/>
          <a:lstStyle/>
          <a:p>
            <a:br>
              <a:rPr lang="fr-FR" dirty="0"/>
            </a:br>
            <a:r>
              <a:rPr lang="fr-FR" dirty="0"/>
              <a:t>L'étang de l'anse du Caro.</a:t>
            </a:r>
          </a:p>
        </p:txBody>
      </p:sp>
      <p:pic>
        <p:nvPicPr>
          <p:cNvPr id="4" name="Image 3" descr="009_Plougastel_L'étang_de_l'anse_du_Caro">
            <a:extLst>
              <a:ext uri="{FF2B5EF4-FFF2-40B4-BE49-F238E27FC236}">
                <a16:creationId xmlns:a16="http://schemas.microsoft.com/office/drawing/2014/main" id="{170257E0-21AA-934D-382C-0CC528BF71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5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23B4F-DBCF-BE47-E74A-C4AA50B5B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574" y="365125"/>
            <a:ext cx="8911225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La façade de l'église paroissiale</a:t>
            </a:r>
            <a:r>
              <a:rPr lang="fr-FR" dirty="0"/>
              <a:t>.</a:t>
            </a:r>
          </a:p>
        </p:txBody>
      </p:sp>
      <p:pic>
        <p:nvPicPr>
          <p:cNvPr id="4" name="Image 3" descr="Church_of_Pougastel">
            <a:extLst>
              <a:ext uri="{FF2B5EF4-FFF2-40B4-BE49-F238E27FC236}">
                <a16:creationId xmlns:a16="http://schemas.microsoft.com/office/drawing/2014/main" id="{24204E76-3D50-F63F-4D22-E1A3EDCE53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9550" y="1919288"/>
            <a:ext cx="669290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63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DDEE4-4014-3223-233D-E3984AD9C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L'église paroissiale, le retable de Saint-Pierre (1660, en bois).</a:t>
            </a:r>
          </a:p>
        </p:txBody>
      </p:sp>
      <p:pic>
        <p:nvPicPr>
          <p:cNvPr id="4" name="Image 3" descr="800px-Plougastel-Daoulas_église_retable_de_saint_Pierre">
            <a:extLst>
              <a:ext uri="{FF2B5EF4-FFF2-40B4-BE49-F238E27FC236}">
                <a16:creationId xmlns:a16="http://schemas.microsoft.com/office/drawing/2014/main" id="{47445B85-4179-F7DE-6B0F-D071669010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4838" y="1919288"/>
            <a:ext cx="3360737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693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99674-32C2-1489-A5D8-9B7EA9E37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899" y="365125"/>
            <a:ext cx="9236900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La façade de l'église paroissiale.</a:t>
            </a:r>
          </a:p>
        </p:txBody>
      </p:sp>
      <p:pic>
        <p:nvPicPr>
          <p:cNvPr id="4" name="Image 3" descr="800px-Plougastel-Daoulas_Façade_de_l'église_paroissiale">
            <a:extLst>
              <a:ext uri="{FF2B5EF4-FFF2-40B4-BE49-F238E27FC236}">
                <a16:creationId xmlns:a16="http://schemas.microsoft.com/office/drawing/2014/main" id="{2779ABAA-7130-36B4-3EA0-46B470E42C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4838" y="1919288"/>
            <a:ext cx="3360737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9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0235F-4DE9-A91D-FAC7-99567C289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2756" y="365125"/>
            <a:ext cx="7621044" cy="1325563"/>
          </a:xfrm>
        </p:spPr>
        <p:txBody>
          <a:bodyPr/>
          <a:lstStyle/>
          <a:p>
            <a:r>
              <a:rPr lang="fr-FR" dirty="0"/>
              <a:t>Détails du calvaire 4.</a:t>
            </a:r>
          </a:p>
        </p:txBody>
      </p:sp>
      <p:pic>
        <p:nvPicPr>
          <p:cNvPr id="4" name="Image 3" descr="1280px-PSIMG_4263">
            <a:extLst>
              <a:ext uri="{FF2B5EF4-FFF2-40B4-BE49-F238E27FC236}">
                <a16:creationId xmlns:a16="http://schemas.microsoft.com/office/drawing/2014/main" id="{03B3172A-13F6-A8DD-F2D3-D0C6A589E7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23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FB28D-1A5D-EDDE-A167-90182AEC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496" y="365125"/>
            <a:ext cx="7746304" cy="1325563"/>
          </a:xfrm>
        </p:spPr>
        <p:txBody>
          <a:bodyPr/>
          <a:lstStyle/>
          <a:p>
            <a:r>
              <a:rPr lang="fr-FR" dirty="0"/>
              <a:t>Détails du calvaire 3.</a:t>
            </a:r>
          </a:p>
        </p:txBody>
      </p:sp>
      <p:pic>
        <p:nvPicPr>
          <p:cNvPr id="4" name="Image 3" descr="1280px-PSIMG_4262">
            <a:extLst>
              <a:ext uri="{FF2B5EF4-FFF2-40B4-BE49-F238E27FC236}">
                <a16:creationId xmlns:a16="http://schemas.microsoft.com/office/drawing/2014/main" id="{371120A7-DA82-73A7-9009-B984ACF618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75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2EB1D4-0E0D-87BC-7493-662AC970D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230" y="365125"/>
            <a:ext cx="7633570" cy="1325563"/>
          </a:xfrm>
        </p:spPr>
        <p:txBody>
          <a:bodyPr/>
          <a:lstStyle/>
          <a:p>
            <a:r>
              <a:rPr lang="fr-FR" dirty="0"/>
              <a:t>Détails du calvaire 2.</a:t>
            </a:r>
          </a:p>
        </p:txBody>
      </p:sp>
      <p:pic>
        <p:nvPicPr>
          <p:cNvPr id="4" name="Image 3" descr="1280px-PSIMG_4261">
            <a:extLst>
              <a:ext uri="{FF2B5EF4-FFF2-40B4-BE49-F238E27FC236}">
                <a16:creationId xmlns:a16="http://schemas.microsoft.com/office/drawing/2014/main" id="{039F2B9F-975C-B8E6-8ECC-8892BCD83D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868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66E34-022D-6D29-6DD6-5C9CEDD83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0" y="365125"/>
            <a:ext cx="7696200" cy="1325563"/>
          </a:xfrm>
        </p:spPr>
        <p:txBody>
          <a:bodyPr/>
          <a:lstStyle/>
          <a:p>
            <a:r>
              <a:rPr lang="fr-FR" dirty="0"/>
              <a:t>Détails du calvaire 1.</a:t>
            </a:r>
          </a:p>
        </p:txBody>
      </p:sp>
      <p:pic>
        <p:nvPicPr>
          <p:cNvPr id="4" name="Image 3" descr="1280px-PSIMG_4260">
            <a:extLst>
              <a:ext uri="{FF2B5EF4-FFF2-40B4-BE49-F238E27FC236}">
                <a16:creationId xmlns:a16="http://schemas.microsoft.com/office/drawing/2014/main" id="{B77A46E1-0BA0-363A-BE38-674D74FEFA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1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E841B-AB9A-FCFF-284E-D2110DB4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calvaire de Plougastel : vue d'ensemble de la partie haute.</a:t>
            </a:r>
          </a:p>
        </p:txBody>
      </p:sp>
      <p:pic>
        <p:nvPicPr>
          <p:cNvPr id="4" name="Image 3" descr="1280px-Plougastel-Daoulas_Calvaire_Partie_haute">
            <a:extLst>
              <a:ext uri="{FF2B5EF4-FFF2-40B4-BE49-F238E27FC236}">
                <a16:creationId xmlns:a16="http://schemas.microsoft.com/office/drawing/2014/main" id="{D87C665D-E04A-122F-68EF-A7745AD068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076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5E060-2C04-442E-21A2-8A2AA9012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calvaire de Plougastel : vue d'ensemble de la partie basse.</a:t>
            </a:r>
          </a:p>
        </p:txBody>
      </p:sp>
      <p:pic>
        <p:nvPicPr>
          <p:cNvPr id="4" name="Image 3" descr="1280px-Plougastel-Daoulas_calvaire_vue_d'ensemble_3">
            <a:extLst>
              <a:ext uri="{FF2B5EF4-FFF2-40B4-BE49-F238E27FC236}">
                <a16:creationId xmlns:a16="http://schemas.microsoft.com/office/drawing/2014/main" id="{437BD886-FE0C-59AF-5A89-229E558434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94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B6D37C-50A8-2ECC-259A-07C4C00EA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3616" y="365125"/>
            <a:ext cx="8410184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La grève et le port du Caro.</a:t>
            </a:r>
          </a:p>
        </p:txBody>
      </p:sp>
      <p:pic>
        <p:nvPicPr>
          <p:cNvPr id="4" name="Image 3" descr="1280px-010_Plougastel_La_grève_du_Caro">
            <a:extLst>
              <a:ext uri="{FF2B5EF4-FFF2-40B4-BE49-F238E27FC236}">
                <a16:creationId xmlns:a16="http://schemas.microsoft.com/office/drawing/2014/main" id="{F5F66185-2727-0F18-FE29-94FC6B1D58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97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04A7A-261E-E7CA-8A05-B442D1EF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8325" y="352599"/>
            <a:ext cx="8245475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Le petit port de </a:t>
            </a:r>
            <a:r>
              <a:rPr lang="fr-FR" dirty="0" err="1">
                <a:solidFill>
                  <a:schemeClr val="bg1"/>
                </a:solidFill>
              </a:rPr>
              <a:t>Porsmeur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4" name="Image 3" descr="013_Plougastel_Petit_port_de_Porsmeur_près_pointe_Armorique">
            <a:extLst>
              <a:ext uri="{FF2B5EF4-FFF2-40B4-BE49-F238E27FC236}">
                <a16:creationId xmlns:a16="http://schemas.microsoft.com/office/drawing/2014/main" id="{170C1EFF-C4B8-08FA-E924-B4C119FC7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3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921E5-1D95-9C24-922A-A97D49814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7912" y="365125"/>
            <a:ext cx="7545888" cy="1325563"/>
          </a:xfrm>
        </p:spPr>
        <p:txBody>
          <a:bodyPr/>
          <a:lstStyle/>
          <a:p>
            <a:r>
              <a:rPr lang="fr-FR" dirty="0"/>
              <a:t>Le port du </a:t>
            </a:r>
            <a:r>
              <a:rPr lang="fr-FR" dirty="0" err="1"/>
              <a:t>Tinduff</a:t>
            </a:r>
            <a:r>
              <a:rPr lang="fr-FR" dirty="0"/>
              <a:t>.</a:t>
            </a:r>
          </a:p>
        </p:txBody>
      </p:sp>
      <p:pic>
        <p:nvPicPr>
          <p:cNvPr id="4" name="Image 3" descr="028_Plougastel_Port_du_Tinduff">
            <a:extLst>
              <a:ext uri="{FF2B5EF4-FFF2-40B4-BE49-F238E27FC236}">
                <a16:creationId xmlns:a16="http://schemas.microsoft.com/office/drawing/2014/main" id="{D8DEF367-9EC6-F917-0914-C09B7EA261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11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28C41-F505-AEDC-61B6-082E103FA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2028" y="365125"/>
            <a:ext cx="8009350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Le port de </a:t>
            </a:r>
            <a:r>
              <a:rPr lang="fr-FR" dirty="0" err="1">
                <a:solidFill>
                  <a:schemeClr val="bg1"/>
                </a:solidFill>
              </a:rPr>
              <a:t>Lauberlac'h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4" name="Image 3" descr="1280px-016_Plougastel_Port_de_Lauberlac'h">
            <a:extLst>
              <a:ext uri="{FF2B5EF4-FFF2-40B4-BE49-F238E27FC236}">
                <a16:creationId xmlns:a16="http://schemas.microsoft.com/office/drawing/2014/main" id="{541A74DE-7CAB-2B66-C5C9-FC3A1E6EFD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57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1B55EA-561E-16C9-8FC4-A93889958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794" y="365125"/>
            <a:ext cx="9287005" cy="1325563"/>
          </a:xfrm>
        </p:spPr>
        <p:txBody>
          <a:bodyPr/>
          <a:lstStyle/>
          <a:p>
            <a:r>
              <a:rPr lang="fr-FR" dirty="0"/>
              <a:t>Le Bagad </a:t>
            </a:r>
            <a:r>
              <a:rPr lang="fr-FR" dirty="0" err="1"/>
              <a:t>Plougastell</a:t>
            </a:r>
            <a:r>
              <a:rPr lang="fr-FR" dirty="0"/>
              <a:t> lors du festival interceltique de Lorient.</a:t>
            </a:r>
          </a:p>
        </p:txBody>
      </p:sp>
      <p:pic>
        <p:nvPicPr>
          <p:cNvPr id="4" name="Image 3" descr="1280px-FIL_2017_-_Grande_Parade_206_-_Bagad_Plougastell">
            <a:extLst>
              <a:ext uri="{FF2B5EF4-FFF2-40B4-BE49-F238E27FC236}">
                <a16:creationId xmlns:a16="http://schemas.microsoft.com/office/drawing/2014/main" id="{4BFB3DF4-D807-AF27-9AFF-C0CECB3848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722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DA46B-F200-D03B-DE39-D34E87587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5440" y="365125"/>
            <a:ext cx="9938359" cy="1325563"/>
          </a:xfrm>
        </p:spPr>
        <p:txBody>
          <a:bodyPr/>
          <a:lstStyle/>
          <a:p>
            <a:r>
              <a:rPr lang="fr-FR" dirty="0"/>
              <a:t>Plougastel-Daoulas : culture de fraises en hauteur et sous serre.</a:t>
            </a:r>
          </a:p>
        </p:txBody>
      </p:sp>
      <p:pic>
        <p:nvPicPr>
          <p:cNvPr id="4" name="Image 3" descr="1280px-054_Culture_de_fraises_en_hauteur_et_sous_serre_à_Plougastel">
            <a:extLst>
              <a:ext uri="{FF2B5EF4-FFF2-40B4-BE49-F238E27FC236}">
                <a16:creationId xmlns:a16="http://schemas.microsoft.com/office/drawing/2014/main" id="{C89422BA-5035-EE5A-2F1E-3FDDF60D4F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4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CBF48-C26F-E53E-C76D-9341F444B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290" y="365125"/>
            <a:ext cx="10251510" cy="1325563"/>
          </a:xfrm>
        </p:spPr>
        <p:txBody>
          <a:bodyPr>
            <a:normAutofit fontScale="90000"/>
          </a:bodyPr>
          <a:lstStyle/>
          <a:p>
            <a:br>
              <a:rPr lang="fr-FR" dirty="0"/>
            </a:br>
            <a:r>
              <a:rPr lang="fr-FR" dirty="0"/>
              <a:t>La fraise gariguette138, spécialité de Plougastel-Daoulas.</a:t>
            </a:r>
          </a:p>
        </p:txBody>
      </p:sp>
      <p:pic>
        <p:nvPicPr>
          <p:cNvPr id="4" name="Image 3" descr="1280px-Strawberry_gariguette_DSC03063">
            <a:extLst>
              <a:ext uri="{FF2B5EF4-FFF2-40B4-BE49-F238E27FC236}">
                <a16:creationId xmlns:a16="http://schemas.microsoft.com/office/drawing/2014/main" id="{EBDD64FD-A3B7-29CC-63CC-84DFAF569D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138" y="1919288"/>
            <a:ext cx="5926137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221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42FA3-D3E4-F237-B285-AADC7F55B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658" y="365125"/>
            <a:ext cx="7909142" cy="1325563"/>
          </a:xfrm>
        </p:spPr>
        <p:txBody>
          <a:bodyPr/>
          <a:lstStyle/>
          <a:p>
            <a:r>
              <a:rPr lang="fr-FR" dirty="0"/>
              <a:t>Fraises de Plougastel</a:t>
            </a:r>
          </a:p>
        </p:txBody>
      </p:sp>
      <p:pic>
        <p:nvPicPr>
          <p:cNvPr id="4" name="Image 3" descr="Fraises_de_Plougastel">
            <a:extLst>
              <a:ext uri="{FF2B5EF4-FFF2-40B4-BE49-F238E27FC236}">
                <a16:creationId xmlns:a16="http://schemas.microsoft.com/office/drawing/2014/main" id="{FFD4508D-967C-3BC4-508F-A42C1CD445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463" y="1919288"/>
            <a:ext cx="3265487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408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1A758-CE39-68F9-E43C-4B450C8C6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12" y="365125"/>
            <a:ext cx="10289088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La place principale du bourg de Plougastel-Daoulas en 2011</a:t>
            </a:r>
            <a:r>
              <a:rPr lang="fr-FR" dirty="0"/>
              <a:t>.</a:t>
            </a:r>
          </a:p>
        </p:txBody>
      </p:sp>
      <p:pic>
        <p:nvPicPr>
          <p:cNvPr id="4" name="Image 3" descr="Plougastel-Daoulas_La_place_principale">
            <a:extLst>
              <a:ext uri="{FF2B5EF4-FFF2-40B4-BE49-F238E27FC236}">
                <a16:creationId xmlns:a16="http://schemas.microsoft.com/office/drawing/2014/main" id="{F96B1931-2811-7E1C-A434-ACFA25E326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50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B0B63-EE38-60DE-7F3C-EAE216E3E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926" y="365125"/>
            <a:ext cx="10426874" cy="1325563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chemeClr val="bg1"/>
                </a:solidFill>
              </a:rPr>
              <a:t>Les deux ponts (pont Albert-</a:t>
            </a:r>
            <a:r>
              <a:rPr lang="fr-FR" dirty="0" err="1">
                <a:solidFill>
                  <a:schemeClr val="bg1"/>
                </a:solidFill>
              </a:rPr>
              <a:t>Louppe</a:t>
            </a:r>
            <a:r>
              <a:rPr lang="fr-FR" dirty="0">
                <a:solidFill>
                  <a:schemeClr val="bg1"/>
                </a:solidFill>
              </a:rPr>
              <a:t> et pont de l'Iroise) vus de Brest côté semblent se confondre en un seul</a:t>
            </a:r>
            <a:r>
              <a:rPr lang="fr-FR" dirty="0"/>
              <a:t>.</a:t>
            </a:r>
          </a:p>
        </p:txBody>
      </p:sp>
      <p:pic>
        <p:nvPicPr>
          <p:cNvPr id="4" name="Image 3" descr="Brest_-_Ponts_Albert-Louppe_&amp;_Iroise">
            <a:extLst>
              <a:ext uri="{FF2B5EF4-FFF2-40B4-BE49-F238E27FC236}">
                <a16:creationId xmlns:a16="http://schemas.microsoft.com/office/drawing/2014/main" id="{19280377-1061-F1E5-F3E4-C84B169310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75" y="1919288"/>
            <a:ext cx="67246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001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8B792-9AA4-9F07-10CE-6C7B427D6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7758" y="365125"/>
            <a:ext cx="10026041" cy="1325563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L'un des « villages » de Plougastel : Saint-Adrien et son ancienne école de hameau</a:t>
            </a:r>
            <a:r>
              <a:rPr lang="fr-FR" dirty="0"/>
              <a:t>.</a:t>
            </a:r>
          </a:p>
        </p:txBody>
      </p:sp>
      <p:pic>
        <p:nvPicPr>
          <p:cNvPr id="4" name="Image 3" descr="018_Plougastel_Saint-Adrien_Ancienne_école_de_hameau">
            <a:extLst>
              <a:ext uri="{FF2B5EF4-FFF2-40B4-BE49-F238E27FC236}">
                <a16:creationId xmlns:a16="http://schemas.microsoft.com/office/drawing/2014/main" id="{42DFF9DF-76EE-0763-FC58-84214A0C0A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525" y="1919288"/>
            <a:ext cx="106489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69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ort_Passage_Plougastel">
            <a:extLst>
              <a:ext uri="{FF2B5EF4-FFF2-40B4-BE49-F238E27FC236}">
                <a16:creationId xmlns:a16="http://schemas.microsoft.com/office/drawing/2014/main" id="{66EF43EC-DEBC-2FAE-F1D0-43AEB2D141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488" y="1919288"/>
            <a:ext cx="8963025" cy="448151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A9FBB6E-F94B-579A-A8F8-763B61049AB2}"/>
              </a:ext>
            </a:extLst>
          </p:cNvPr>
          <p:cNvSpPr txBox="1"/>
          <p:nvPr/>
        </p:nvSpPr>
        <p:spPr>
          <a:xfrm>
            <a:off x="1176077" y="472738"/>
            <a:ext cx="100597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L'un des « villages » de Plougastel : Saint-Adrien et son ancienne école de hameau.</a:t>
            </a:r>
          </a:p>
        </p:txBody>
      </p:sp>
    </p:spTree>
    <p:extLst>
      <p:ext uri="{BB962C8B-B14F-4D97-AF65-F5344CB8AC3E}">
        <p14:creationId xmlns:p14="http://schemas.microsoft.com/office/powerpoint/2010/main" val="221714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94AE4-0A9A-A095-E133-29871CDF8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La cale du Passage au </a:t>
            </a:r>
            <a:r>
              <a:rPr lang="fr-FR" dirty="0" err="1"/>
              <a:t>Relecq</a:t>
            </a:r>
            <a:r>
              <a:rPr lang="fr-FR" dirty="0"/>
              <a:t>-Kerhuon et à l'arrière-plan, le Passage côté Plougastel-Daoulas.</a:t>
            </a:r>
          </a:p>
        </p:txBody>
      </p:sp>
      <p:pic>
        <p:nvPicPr>
          <p:cNvPr id="4" name="Image 3" descr="Le_Relecq-Kerhuon_La_cale_du_Passage">
            <a:extLst>
              <a:ext uri="{FF2B5EF4-FFF2-40B4-BE49-F238E27FC236}">
                <a16:creationId xmlns:a16="http://schemas.microsoft.com/office/drawing/2014/main" id="{55FFF0C0-67DB-7F6C-A598-7EA26376CA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16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14CFD-AEA3-D016-6397-7E2C47028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Passage côté Plougastel et à l'arrière-plan le Passage côté Le </a:t>
            </a:r>
            <a:r>
              <a:rPr lang="fr-FR" dirty="0" err="1"/>
              <a:t>Relecq</a:t>
            </a:r>
            <a:r>
              <a:rPr lang="fr-FR" dirty="0"/>
              <a:t>-Kerhuon.</a:t>
            </a:r>
          </a:p>
        </p:txBody>
      </p:sp>
      <p:pic>
        <p:nvPicPr>
          <p:cNvPr id="4" name="Image 3" descr="Plougastel-Daoulas_Le_passage_côté_Plougastel_et_à_l'arrière-plan_côté_relecq">
            <a:extLst>
              <a:ext uri="{FF2B5EF4-FFF2-40B4-BE49-F238E27FC236}">
                <a16:creationId xmlns:a16="http://schemas.microsoft.com/office/drawing/2014/main" id="{0E71E2D4-3CCB-F278-2228-720E8D341C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325" y="1919288"/>
            <a:ext cx="5975350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36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E8516-853C-592A-96F7-80BB903C3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pont de Plougastel en construction (1928).</a:t>
            </a:r>
          </a:p>
        </p:txBody>
      </p:sp>
      <p:pic>
        <p:nvPicPr>
          <p:cNvPr id="4" name="Image 3" descr="1280px-Le_Pont_de_Plougastel_en_cours_de_construction_Agence_Meurisse,_1928">
            <a:extLst>
              <a:ext uri="{FF2B5EF4-FFF2-40B4-BE49-F238E27FC236}">
                <a16:creationId xmlns:a16="http://schemas.microsoft.com/office/drawing/2014/main" id="{3DC95609-C393-3DD7-68F1-E9B048EE02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38" y="1919288"/>
            <a:ext cx="6511925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6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206C40-EB06-6C79-4CF7-B3621D520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La partie aval de la ria de l'</a:t>
            </a:r>
            <a:r>
              <a:rPr lang="fr-FR" dirty="0" err="1"/>
              <a:t>Élorn</a:t>
            </a:r>
            <a:r>
              <a:rPr lang="fr-FR" dirty="0"/>
              <a:t> vue depuis la rive gauche, côté Plougastel-Daoulas ; à l'arrière-plan le pont de l'Iroise.</a:t>
            </a:r>
          </a:p>
        </p:txBody>
      </p:sp>
      <p:pic>
        <p:nvPicPr>
          <p:cNvPr id="4" name="Image 3" descr="Elorn_Plougastel_Pont_Iroise">
            <a:extLst>
              <a:ext uri="{FF2B5EF4-FFF2-40B4-BE49-F238E27FC236}">
                <a16:creationId xmlns:a16="http://schemas.microsoft.com/office/drawing/2014/main" id="{2FA93A80-C9BF-B386-1509-5D0A1CA8CA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027238"/>
            <a:ext cx="11277600" cy="426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304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5E55E-162C-2026-949D-CA29EB02C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Deux types de calcaire du Dévonien trouvés à Plougastel-Daoulas.</a:t>
            </a:r>
          </a:p>
        </p:txBody>
      </p:sp>
      <p:pic>
        <p:nvPicPr>
          <p:cNvPr id="4" name="Image 3" descr="382_Calcaires_Plougastel">
            <a:extLst>
              <a:ext uri="{FF2B5EF4-FFF2-40B4-BE49-F238E27FC236}">
                <a16:creationId xmlns:a16="http://schemas.microsoft.com/office/drawing/2014/main" id="{C73E862F-2057-BC36-421D-D53C2735C1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0875" y="1919288"/>
            <a:ext cx="3268663" cy="44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51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A91E314-C610-C755-5B0F-27D047472647}"/>
              </a:ext>
            </a:extLst>
          </p:cNvPr>
          <p:cNvSpPr txBox="1"/>
          <p:nvPr/>
        </p:nvSpPr>
        <p:spPr>
          <a:xfrm>
            <a:off x="1979112" y="2019564"/>
            <a:ext cx="9695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commune De Plougastel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306FFAA-E338-92B3-C55C-E473FCAD4ECC}"/>
              </a:ext>
            </a:extLst>
          </p:cNvPr>
          <p:cNvSpPr txBox="1"/>
          <p:nvPr/>
        </p:nvSpPr>
        <p:spPr>
          <a:xfrm>
            <a:off x="3594970" y="2655519"/>
            <a:ext cx="7866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016A7B-E214-5CBC-704A-7B726A742A50}"/>
              </a:ext>
            </a:extLst>
          </p:cNvPr>
          <p:cNvSpPr txBox="1"/>
          <p:nvPr/>
        </p:nvSpPr>
        <p:spPr>
          <a:xfrm>
            <a:off x="5160723" y="3156042"/>
            <a:ext cx="4471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184788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fracture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341</Words>
  <Application>Microsoft Office PowerPoint</Application>
  <PresentationFormat>Grand écran</PresentationFormat>
  <Paragraphs>36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Thème Office</vt:lpstr>
      <vt:lpstr>Lorient Vous Propose</vt:lpstr>
      <vt:lpstr>Présentation PowerPoint</vt:lpstr>
      <vt:lpstr>Face est du calvaire de Plougastel-Daoulas.</vt:lpstr>
      <vt:lpstr>La grève de Porsmeur.</vt:lpstr>
      <vt:lpstr> L'étang de l'anse du Caro.</vt:lpstr>
      <vt:lpstr>La façade de l'église paroissiale.</vt:lpstr>
      <vt:lpstr>L'église paroissiale, le retable de Saint-Pierre (1660, en bois).</vt:lpstr>
      <vt:lpstr>La façade de l'église paroissiale.</vt:lpstr>
      <vt:lpstr>Détails du calvaire 4.</vt:lpstr>
      <vt:lpstr>Détails du calvaire 3.</vt:lpstr>
      <vt:lpstr>Détails du calvaire 2.</vt:lpstr>
      <vt:lpstr>Détails du calvaire 1.</vt:lpstr>
      <vt:lpstr>Le calvaire de Plougastel : vue d'ensemble de la partie haute.</vt:lpstr>
      <vt:lpstr>Le calvaire de Plougastel : vue d'ensemble de la partie basse.</vt:lpstr>
      <vt:lpstr>La grève et le port du Caro.</vt:lpstr>
      <vt:lpstr>Le petit port de Porsmeur.</vt:lpstr>
      <vt:lpstr>Le port du Tinduff.</vt:lpstr>
      <vt:lpstr>Le port de Lauberlac'h.</vt:lpstr>
      <vt:lpstr>Le Bagad Plougastell lors du festival interceltique de Lorient.</vt:lpstr>
      <vt:lpstr>Plougastel-Daoulas : culture de fraises en hauteur et sous serre.</vt:lpstr>
      <vt:lpstr> La fraise gariguette138, spécialité de Plougastel-Daoulas.</vt:lpstr>
      <vt:lpstr>Fraises de Plougastel</vt:lpstr>
      <vt:lpstr>La place principale du bourg de Plougastel-Daoulas en 2011.</vt:lpstr>
      <vt:lpstr>Les deux ponts (pont Albert-Louppe et pont de l'Iroise) vus de Brest côté semblent se confondre en un seul.</vt:lpstr>
      <vt:lpstr>L'un des « villages » de Plougastel : Saint-Adrien et son ancienne école de hameau.</vt:lpstr>
      <vt:lpstr>Présentation PowerPoint</vt:lpstr>
      <vt:lpstr>La cale du Passage au Relecq-Kerhuon et à l'arrière-plan, le Passage côté Plougastel-Daoulas.</vt:lpstr>
      <vt:lpstr>Le Passage côté Plougastel et à l'arrière-plan le Passage côté Le Relecq-Kerhuon.</vt:lpstr>
      <vt:lpstr>Le pont de Plougastel en construction (1928).</vt:lpstr>
      <vt:lpstr>La partie aval de la ria de l'Élorn vue depuis la rive gauche, côté Plougastel-Daoulas ; à l'arrière-plan le pont de l'Iroise.</vt:lpstr>
      <vt:lpstr>Deux types de calcaire du Dévonien trouvés à Plougastel-Daoulas.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Lorient Vous Propose</dc:title>
  <dc:creator>Daniel Moulac</dc:creator>
  <cp:lastModifiedBy>Daniel Moulac</cp:lastModifiedBy>
  <cp:revision>3</cp:revision>
  <dcterms:created xsi:type="dcterms:W3CDTF">2023-03-02T13:27:30Z</dcterms:created>
  <dcterms:modified xsi:type="dcterms:W3CDTF">2023-03-02T15:15:12Z</dcterms:modified>
</cp:coreProperties>
</file>