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9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audio" Target="../media/audio3.wav"/><Relationship Id="rId18" Type="http://schemas.openxmlformats.org/officeDocument/2006/relationships/audio" Target="../media/audio8.wav"/><Relationship Id="rId3" Type="http://schemas.openxmlformats.org/officeDocument/2006/relationships/image" Target="../media/image1.jpeg"/><Relationship Id="rId21" Type="http://schemas.openxmlformats.org/officeDocument/2006/relationships/image" Target="../media/image10.gif"/><Relationship Id="rId7" Type="http://schemas.openxmlformats.org/officeDocument/2006/relationships/image" Target="../media/image5.gif"/><Relationship Id="rId12" Type="http://schemas.openxmlformats.org/officeDocument/2006/relationships/image" Target="../media/image9.gif"/><Relationship Id="rId17" Type="http://schemas.openxmlformats.org/officeDocument/2006/relationships/audio" Target="../media/audio7.wav"/><Relationship Id="rId2" Type="http://schemas.openxmlformats.org/officeDocument/2006/relationships/audio" Target="../media/audio1.wav"/><Relationship Id="rId16" Type="http://schemas.openxmlformats.org/officeDocument/2006/relationships/audio" Target="../media/audio6.wav"/><Relationship Id="rId20" Type="http://schemas.openxmlformats.org/officeDocument/2006/relationships/audio" Target="../media/audio10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audio" Target="../media/audio2.wav"/><Relationship Id="rId5" Type="http://schemas.openxmlformats.org/officeDocument/2006/relationships/image" Target="../media/image3.jpeg"/><Relationship Id="rId15" Type="http://schemas.openxmlformats.org/officeDocument/2006/relationships/audio" Target="../media/audio5.wav"/><Relationship Id="rId10" Type="http://schemas.openxmlformats.org/officeDocument/2006/relationships/image" Target="../media/image8.gif"/><Relationship Id="rId19" Type="http://schemas.openxmlformats.org/officeDocument/2006/relationships/audio" Target="../media/audio9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4.wav"/><Relationship Id="rId22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Beautiful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country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songs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1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678245BC-5D82-4548-A0B2-806A7A1860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4C5421E7-8126-4FFE-8EB9-C91305AE20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9460" name="Picture 4">
            <a:extLst>
              <a:ext uri="{FF2B5EF4-FFF2-40B4-BE49-F238E27FC236}">
                <a16:creationId xmlns:a16="http://schemas.microsoft.com/office/drawing/2014/main" id="{9B001E4E-DE5B-4695-95E7-F68D291A5D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1" name="Picture 5">
            <a:extLst>
              <a:ext uri="{FF2B5EF4-FFF2-40B4-BE49-F238E27FC236}">
                <a16:creationId xmlns:a16="http://schemas.microsoft.com/office/drawing/2014/main" id="{59A46A6D-7068-4EAB-A9F8-DA4DB78021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2" name="Picture 6">
            <a:extLst>
              <a:ext uri="{FF2B5EF4-FFF2-40B4-BE49-F238E27FC236}">
                <a16:creationId xmlns:a16="http://schemas.microsoft.com/office/drawing/2014/main" id="{DB63E3CA-E71D-43DA-A8D1-A9A54A0B7D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463" name="Rectangle 7">
            <a:extLst>
              <a:ext uri="{FF2B5EF4-FFF2-40B4-BE49-F238E27FC236}">
                <a16:creationId xmlns:a16="http://schemas.microsoft.com/office/drawing/2014/main" id="{554FB160-3691-48A8-8410-6E9486B159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476250"/>
            <a:ext cx="8207375" cy="5905500"/>
          </a:xfrm>
          <a:prstGeom prst="rect">
            <a:avLst/>
          </a:prstGeom>
          <a:noFill/>
          <a:ln w="101600">
            <a:pattFill prst="wdUpDiag">
              <a:fgClr>
                <a:srgbClr val="969696"/>
              </a:fgClr>
              <a:bgClr>
                <a:srgbClr val="990000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9464" name="Rectangle 8">
            <a:extLst>
              <a:ext uri="{FF2B5EF4-FFF2-40B4-BE49-F238E27FC236}">
                <a16:creationId xmlns:a16="http://schemas.microsoft.com/office/drawing/2014/main" id="{AC720F7D-66E8-4F71-B8B4-9C6A2E2E16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9473" name="Picture 17">
            <a:extLst>
              <a:ext uri="{FF2B5EF4-FFF2-40B4-BE49-F238E27FC236}">
                <a16:creationId xmlns:a16="http://schemas.microsoft.com/office/drawing/2014/main" id="{C219475D-BACF-4A4B-BC7D-2AADC29958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1916113"/>
            <a:ext cx="3906837" cy="424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75" name="Picture 19">
            <a:extLst>
              <a:ext uri="{FF2B5EF4-FFF2-40B4-BE49-F238E27FC236}">
                <a16:creationId xmlns:a16="http://schemas.microsoft.com/office/drawing/2014/main" id="{6A8E0385-890E-4137-AEB8-8B18807E53E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557338"/>
            <a:ext cx="4752975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76" name="AutoShape 20">
            <a:extLst>
              <a:ext uri="{FF2B5EF4-FFF2-40B4-BE49-F238E27FC236}">
                <a16:creationId xmlns:a16="http://schemas.microsoft.com/office/drawing/2014/main" id="{5C92D333-04EA-4AA4-BFF8-2BA7B857C0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8538" y="1484313"/>
            <a:ext cx="433387" cy="358775"/>
          </a:xfrm>
          <a:prstGeom prst="star5">
            <a:avLst/>
          </a:prstGeom>
          <a:blipFill dpi="0" rotWithShape="1">
            <a:blip r:embed="rId8"/>
            <a:srcRect/>
            <a:stretch>
              <a:fillRect b="-20785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9477" name="Picture 21">
            <a:extLst>
              <a:ext uri="{FF2B5EF4-FFF2-40B4-BE49-F238E27FC236}">
                <a16:creationId xmlns:a16="http://schemas.microsoft.com/office/drawing/2014/main" id="{3B2C5433-6CAD-4B60-8064-8FB1794BD1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1484313"/>
            <a:ext cx="360362" cy="36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78" name="AutoShape 22">
            <a:extLst>
              <a:ext uri="{FF2B5EF4-FFF2-40B4-BE49-F238E27FC236}">
                <a16:creationId xmlns:a16="http://schemas.microsoft.com/office/drawing/2014/main" id="{ABC69F8F-3EB1-4C54-859B-944ED496C9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69520" y="1375569"/>
            <a:ext cx="647700" cy="576262"/>
          </a:xfrm>
          <a:prstGeom prst="star5">
            <a:avLst/>
          </a:prstGeom>
          <a:blipFill dpi="0" rotWithShape="1">
            <a:blip r:embed="rId8"/>
            <a:srcRect/>
            <a:stretch>
              <a:fillRect b="-12386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9479" name="AutoShape 23">
            <a:extLst>
              <a:ext uri="{FF2B5EF4-FFF2-40B4-BE49-F238E27FC236}">
                <a16:creationId xmlns:a16="http://schemas.microsoft.com/office/drawing/2014/main" id="{AF3AB2C4-8EEA-4BBF-8930-CA5157A317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8125" y="1484313"/>
            <a:ext cx="433388" cy="358775"/>
          </a:xfrm>
          <a:prstGeom prst="star5">
            <a:avLst/>
          </a:prstGeom>
          <a:blipFill dpi="0" rotWithShape="1">
            <a:blip r:embed="rId8"/>
            <a:srcRect/>
            <a:stretch>
              <a:fillRect b="-20785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9480" name="Picture 24">
            <a:extLst>
              <a:ext uri="{FF2B5EF4-FFF2-40B4-BE49-F238E27FC236}">
                <a16:creationId xmlns:a16="http://schemas.microsoft.com/office/drawing/2014/main" id="{B9D31344-6E67-41D0-B1FF-5973CB1C32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1484313"/>
            <a:ext cx="360363" cy="36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81" name="Picture 25">
            <a:extLst>
              <a:ext uri="{FF2B5EF4-FFF2-40B4-BE49-F238E27FC236}">
                <a16:creationId xmlns:a16="http://schemas.microsoft.com/office/drawing/2014/main" id="{4B0F759B-333E-49F3-98AF-86FA71C0AD6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071812" y="1741632"/>
            <a:ext cx="55245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2" name="Picture 26">
            <a:extLst>
              <a:ext uri="{FF2B5EF4-FFF2-40B4-BE49-F238E27FC236}">
                <a16:creationId xmlns:a16="http://schemas.microsoft.com/office/drawing/2014/main" id="{5BB8AAAA-E322-4558-A0BC-84DBFE880C1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661024" y="1706347"/>
            <a:ext cx="55245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95" name="Text Box 47">
            <a:extLst>
              <a:ext uri="{FF2B5EF4-FFF2-40B4-BE49-F238E27FC236}">
                <a16:creationId xmlns:a16="http://schemas.microsoft.com/office/drawing/2014/main" id="{35A3D37A-ECD9-41BA-AE4B-036B9392DB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5825" y="5516563"/>
            <a:ext cx="136842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nl-BE" altLang="cs-CZ" sz="140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You ’ ll  never</a:t>
            </a:r>
            <a:endParaRPr lang="cs-CZ" altLang="cs-CZ" sz="140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nl-BE" altLang="cs-CZ" sz="140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walk alone</a:t>
            </a:r>
            <a:endParaRPr lang="nl-BE" altLang="cs-CZ" sz="1400">
              <a:solidFill>
                <a:srgbClr val="800000"/>
              </a:solidFill>
              <a:effectLst/>
            </a:endParaRPr>
          </a:p>
        </p:txBody>
      </p:sp>
      <p:pic>
        <p:nvPicPr>
          <p:cNvPr id="19484" name="Picture 28">
            <a:hlinkClick r:id="" action="ppaction://noaction" highlightClick="1">
              <a:snd r:embed="rId11" name="13-You'll Never Walk Alone-Elvis Presley.wav"/>
            </a:hlinkClick>
            <a:extLst>
              <a:ext uri="{FF2B5EF4-FFF2-40B4-BE49-F238E27FC236}">
                <a16:creationId xmlns:a16="http://schemas.microsoft.com/office/drawing/2014/main" id="{1ACAF539-9213-42EA-ABB1-E212CCD12C9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5589588"/>
            <a:ext cx="433388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Box 47">
            <a:extLst>
              <a:ext uri="{FF2B5EF4-FFF2-40B4-BE49-F238E27FC236}">
                <a16:creationId xmlns:a16="http://schemas.microsoft.com/office/drawing/2014/main" id="{91334798-424B-4A9D-80F9-4A7C5B8AA5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92950" y="2205038"/>
            <a:ext cx="129698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140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500 miles</a:t>
            </a:r>
            <a:endParaRPr lang="nl-BE" altLang="cs-CZ" sz="1400">
              <a:solidFill>
                <a:srgbClr val="800000"/>
              </a:solidFill>
              <a:effectLst/>
            </a:endParaRPr>
          </a:p>
        </p:txBody>
      </p:sp>
      <p:pic>
        <p:nvPicPr>
          <p:cNvPr id="19487" name="Picture 31">
            <a:hlinkClick r:id="" action="ppaction://noaction" highlightClick="1">
              <a:snd r:embed="rId13" name="05-Harper Valley Monument - Valley trackmix.wav"/>
            </a:hlinkClick>
            <a:extLst>
              <a:ext uri="{FF2B5EF4-FFF2-40B4-BE49-F238E27FC236}">
                <a16:creationId xmlns:a16="http://schemas.microsoft.com/office/drawing/2014/main" id="{8A400C0E-2562-48E9-A594-879DDD45C2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2133600"/>
            <a:ext cx="433388" cy="43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47">
            <a:extLst>
              <a:ext uri="{FF2B5EF4-FFF2-40B4-BE49-F238E27FC236}">
                <a16:creationId xmlns:a16="http://schemas.microsoft.com/office/drawing/2014/main" id="{CB34F215-BF7E-436E-AF87-376E0FC5D7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3933825"/>
            <a:ext cx="13684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140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Today I started</a:t>
            </a:r>
            <a:endParaRPr lang="nl-BE" altLang="cs-CZ" sz="1400">
              <a:solidFill>
                <a:srgbClr val="800000"/>
              </a:solidFill>
              <a:effectLst/>
            </a:endParaRPr>
          </a:p>
        </p:txBody>
      </p:sp>
      <p:pic>
        <p:nvPicPr>
          <p:cNvPr id="19489" name="Picture 33">
            <a:hlinkClick r:id="" action="ppaction://noaction" highlightClick="1">
              <a:snd r:embed="rId14" name="16-This Old House - Leif Aase Med L@ten.wav"/>
            </a:hlinkClick>
            <a:extLst>
              <a:ext uri="{FF2B5EF4-FFF2-40B4-BE49-F238E27FC236}">
                <a16:creationId xmlns:a16="http://schemas.microsoft.com/office/drawing/2014/main" id="{B979FBF7-59FD-4650-B69C-5FB2C9FD69C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5589588"/>
            <a:ext cx="433388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47">
            <a:extLst>
              <a:ext uri="{FF2B5EF4-FFF2-40B4-BE49-F238E27FC236}">
                <a16:creationId xmlns:a16="http://schemas.microsoft.com/office/drawing/2014/main" id="{A74E0F70-BD56-4061-83E7-8B0F0A7F50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5661025"/>
            <a:ext cx="15113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140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This old house </a:t>
            </a:r>
            <a:endParaRPr lang="nl-BE" altLang="cs-CZ" sz="1400">
              <a:solidFill>
                <a:srgbClr val="800000"/>
              </a:solidFill>
              <a:effectLst/>
            </a:endParaRPr>
          </a:p>
        </p:txBody>
      </p:sp>
      <p:pic>
        <p:nvPicPr>
          <p:cNvPr id="19491" name="Picture 35">
            <a:hlinkClick r:id="" action="ppaction://noaction" highlightClick="1">
              <a:snd r:embed="rId15" name="03-Today i started lovin you agan-Berry Grimmi.wav"/>
            </a:hlinkClick>
            <a:extLst>
              <a:ext uri="{FF2B5EF4-FFF2-40B4-BE49-F238E27FC236}">
                <a16:creationId xmlns:a16="http://schemas.microsoft.com/office/drawing/2014/main" id="{AB060CD1-EB7C-428C-B78C-55D451F6E4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3860800"/>
            <a:ext cx="433388" cy="43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47">
            <a:extLst>
              <a:ext uri="{FF2B5EF4-FFF2-40B4-BE49-F238E27FC236}">
                <a16:creationId xmlns:a16="http://schemas.microsoft.com/office/drawing/2014/main" id="{A2A30E85-1A2E-4EC3-B8C8-2CE7A1BA93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2205038"/>
            <a:ext cx="13684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140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Harper valley</a:t>
            </a:r>
            <a:endParaRPr lang="nl-BE" altLang="cs-CZ" sz="1400">
              <a:solidFill>
                <a:srgbClr val="800000"/>
              </a:solidFill>
              <a:effectLst/>
            </a:endParaRPr>
          </a:p>
        </p:txBody>
      </p:sp>
      <p:pic>
        <p:nvPicPr>
          <p:cNvPr id="19493" name="Picture 37">
            <a:hlinkClick r:id="" action="ppaction://noaction" highlightClick="1">
              <a:snd r:embed="rId16" name="05-Little old wine drinker me-Berry Grimm.wav"/>
            </a:hlinkClick>
            <a:extLst>
              <a:ext uri="{FF2B5EF4-FFF2-40B4-BE49-F238E27FC236}">
                <a16:creationId xmlns:a16="http://schemas.microsoft.com/office/drawing/2014/main" id="{277F5027-589B-47F5-BC28-CBBC7991FA3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2997200"/>
            <a:ext cx="433388" cy="43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1586ABFA-7B67-4CD1-B206-AEDAA3A80B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3068638"/>
            <a:ext cx="13684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140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Little old wine</a:t>
            </a:r>
            <a:endParaRPr lang="nl-BE" altLang="cs-CZ" sz="1400">
              <a:solidFill>
                <a:srgbClr val="800000"/>
              </a:solidFill>
              <a:effectLst/>
            </a:endParaRPr>
          </a:p>
        </p:txBody>
      </p:sp>
      <p:pic>
        <p:nvPicPr>
          <p:cNvPr id="19495" name="Picture 39">
            <a:hlinkClick r:id="" action="ppaction://noaction" highlightClick="1">
              <a:snd r:embed="rId2" name="yatata - 500 miles.wav"/>
            </a:hlinkClick>
            <a:extLst>
              <a:ext uri="{FF2B5EF4-FFF2-40B4-BE49-F238E27FC236}">
                <a16:creationId xmlns:a16="http://schemas.microsoft.com/office/drawing/2014/main" id="{2239637F-4AB1-48D5-8B04-D981F8585B2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2133600"/>
            <a:ext cx="433388" cy="43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96" name="Picture 40">
            <a:hlinkClick r:id="" action="ppaction://noaction" highlightClick="1">
              <a:snd r:embed="rId17" name="10.All the road running.wav"/>
            </a:hlinkClick>
            <a:extLst>
              <a:ext uri="{FF2B5EF4-FFF2-40B4-BE49-F238E27FC236}">
                <a16:creationId xmlns:a16="http://schemas.microsoft.com/office/drawing/2014/main" id="{2BCFF7A9-8E69-42A8-B640-12A5569F687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4724400"/>
            <a:ext cx="433388" cy="43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47">
            <a:extLst>
              <a:ext uri="{FF2B5EF4-FFF2-40B4-BE49-F238E27FC236}">
                <a16:creationId xmlns:a16="http://schemas.microsoft.com/office/drawing/2014/main" id="{4BE75289-5988-4115-A03B-BAF6C18E8A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4724400"/>
            <a:ext cx="1295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140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All the road</a:t>
            </a:r>
            <a:endParaRPr lang="nl-BE" altLang="cs-CZ" sz="1400">
              <a:solidFill>
                <a:srgbClr val="800000"/>
              </a:solidFill>
              <a:effectLst/>
            </a:endParaRPr>
          </a:p>
        </p:txBody>
      </p:sp>
      <p:pic>
        <p:nvPicPr>
          <p:cNvPr id="19498" name="Picture 42">
            <a:hlinkClick r:id="" action="ppaction://noaction" highlightClick="1">
              <a:snd r:embed="rId18" name="Stompin Tom Connors - I am the Wind x .wav"/>
            </a:hlinkClick>
            <a:extLst>
              <a:ext uri="{FF2B5EF4-FFF2-40B4-BE49-F238E27FC236}">
                <a16:creationId xmlns:a16="http://schemas.microsoft.com/office/drawing/2014/main" id="{D9A3A3ED-AE58-4A64-9E1C-8AE63FFE0C4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3860800"/>
            <a:ext cx="433388" cy="43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36B7DDFE-3489-4FF9-ADBD-2C716641CB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4388" y="3860800"/>
            <a:ext cx="129698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140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I am the wind</a:t>
            </a:r>
            <a:endParaRPr lang="nl-BE" altLang="cs-CZ" sz="1400">
              <a:solidFill>
                <a:srgbClr val="800000"/>
              </a:solidFill>
              <a:effectLst/>
            </a:endParaRPr>
          </a:p>
        </p:txBody>
      </p:sp>
      <p:pic>
        <p:nvPicPr>
          <p:cNvPr id="19500" name="Picture 44">
            <a:hlinkClick r:id="" action="ppaction://noaction" highlightClick="1">
              <a:snd r:embed="rId19" name="Stompin Tom Connors - Believe in your Country x .wav"/>
            </a:hlinkClick>
            <a:extLst>
              <a:ext uri="{FF2B5EF4-FFF2-40B4-BE49-F238E27FC236}">
                <a16:creationId xmlns:a16="http://schemas.microsoft.com/office/drawing/2014/main" id="{912BD6C1-C97D-467D-BCF0-6BF7901464D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2997200"/>
            <a:ext cx="433388" cy="43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47">
            <a:extLst>
              <a:ext uri="{FF2B5EF4-FFF2-40B4-BE49-F238E27FC236}">
                <a16:creationId xmlns:a16="http://schemas.microsoft.com/office/drawing/2014/main" id="{54A2AAEA-A27F-4E1A-B36C-D089C773F3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4388" y="2997200"/>
            <a:ext cx="1296987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1400">
                <a:solidFill>
                  <a:srgbClr val="800000"/>
                </a:solidFill>
                <a:effectLst/>
              </a:rPr>
              <a:t>Belive in your</a:t>
            </a:r>
          </a:p>
          <a:p>
            <a:r>
              <a:rPr lang="cs-CZ" altLang="cs-CZ" sz="1400">
                <a:solidFill>
                  <a:srgbClr val="800000"/>
                </a:solidFill>
                <a:effectLst/>
              </a:rPr>
              <a:t>     country</a:t>
            </a:r>
            <a:endParaRPr lang="nl-BE" altLang="cs-CZ" sz="1400">
              <a:solidFill>
                <a:srgbClr val="800000"/>
              </a:solidFill>
              <a:effectLst/>
            </a:endParaRPr>
          </a:p>
        </p:txBody>
      </p:sp>
      <p:pic>
        <p:nvPicPr>
          <p:cNvPr id="19502" name="Picture 46">
            <a:hlinkClick r:id="" action="ppaction://noaction" highlightClick="1">
              <a:snd r:embed="rId20" name="Mick Flavin - I Took A Memory To Lunch x .wav"/>
            </a:hlinkClick>
            <a:extLst>
              <a:ext uri="{FF2B5EF4-FFF2-40B4-BE49-F238E27FC236}">
                <a16:creationId xmlns:a16="http://schemas.microsoft.com/office/drawing/2014/main" id="{EB6E97DC-F30C-4F6E-8A1D-9755F787C67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4724400"/>
            <a:ext cx="433388" cy="43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47">
            <a:extLst>
              <a:ext uri="{FF2B5EF4-FFF2-40B4-BE49-F238E27FC236}">
                <a16:creationId xmlns:a16="http://schemas.microsoft.com/office/drawing/2014/main" id="{293B6A58-43D4-42E4-83AA-26C80FE2E1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92950" y="4724400"/>
            <a:ext cx="15113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140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I took a memory</a:t>
            </a:r>
            <a:endParaRPr lang="nl-BE" altLang="cs-CZ" sz="1400">
              <a:solidFill>
                <a:srgbClr val="800000"/>
              </a:solidFill>
              <a:effectLst/>
            </a:endParaRPr>
          </a:p>
        </p:txBody>
      </p:sp>
      <p:pic>
        <p:nvPicPr>
          <p:cNvPr id="19504" name="Picture 48">
            <a:extLst>
              <a:ext uri="{FF2B5EF4-FFF2-40B4-BE49-F238E27FC236}">
                <a16:creationId xmlns:a16="http://schemas.microsoft.com/office/drawing/2014/main" id="{2DF286C7-A3F9-4950-9A12-B6A55DD802E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405" y="101600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05" name="Picture 49">
            <a:extLst>
              <a:ext uri="{FF2B5EF4-FFF2-40B4-BE49-F238E27FC236}">
                <a16:creationId xmlns:a16="http://schemas.microsoft.com/office/drawing/2014/main" id="{14002BCA-F756-489A-B99D-F787F383553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1060" y="987457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3 Rectángulo">
            <a:extLst>
              <a:ext uri="{FF2B5EF4-FFF2-40B4-BE49-F238E27FC236}">
                <a16:creationId xmlns:a16="http://schemas.microsoft.com/office/drawing/2014/main" id="{E9532C13-ED64-4C99-891C-490E77078500}"/>
              </a:ext>
            </a:extLst>
          </p:cNvPr>
          <p:cNvSpPr/>
          <p:nvPr/>
        </p:nvSpPr>
        <p:spPr>
          <a:xfrm>
            <a:off x="71438" y="6401827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2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4" name="3 Rectángulo">
            <a:extLst>
              <a:ext uri="{FF2B5EF4-FFF2-40B4-BE49-F238E27FC236}">
                <a16:creationId xmlns:a16="http://schemas.microsoft.com/office/drawing/2014/main" id="{9AE0C78A-DDA2-41E3-9AA8-2DA0A4F21D92}"/>
              </a:ext>
            </a:extLst>
          </p:cNvPr>
          <p:cNvSpPr/>
          <p:nvPr/>
        </p:nvSpPr>
        <p:spPr>
          <a:xfrm>
            <a:off x="-1548556" y="460515"/>
            <a:ext cx="11809312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40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Beautiful</a:t>
            </a:r>
            <a:r>
              <a:rPr lang="cs-CZ" sz="40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country </a:t>
            </a:r>
            <a:r>
              <a:rPr lang="cs-CZ" sz="40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songs</a:t>
            </a:r>
            <a:r>
              <a:rPr lang="cs-CZ" sz="40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1</a:t>
            </a:r>
            <a:endParaRPr lang="es-ES" sz="40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5" name="Picture 25">
            <a:extLst>
              <a:ext uri="{FF2B5EF4-FFF2-40B4-BE49-F238E27FC236}">
                <a16:creationId xmlns:a16="http://schemas.microsoft.com/office/drawing/2014/main" id="{1CEB7B38-D7AD-4B0F-8D45-9DD474DC985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7819" y="5291138"/>
            <a:ext cx="55245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25">
            <a:extLst>
              <a:ext uri="{FF2B5EF4-FFF2-40B4-BE49-F238E27FC236}">
                <a16:creationId xmlns:a16="http://schemas.microsoft.com/office/drawing/2014/main" id="{C6914593-E7CB-4E68-B665-6B6D76A3138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3688" y="5291138"/>
            <a:ext cx="55245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yatata - 500 miles.wav"/>
          </p:stSnd>
        </p:sndAc>
      </p:transition>
    </mc:Choice>
    <mc:Fallback xmlns="">
      <p:transition spd="slow">
        <p:split orient="vert"/>
        <p:sndAc>
          <p:stSnd>
            <p:snd r:embed="rId22" name="yatata - 500 miles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177</TotalTime>
  <Words>54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43</cp:revision>
  <dcterms:created xsi:type="dcterms:W3CDTF">2020-02-21T13:54:42Z</dcterms:created>
  <dcterms:modified xsi:type="dcterms:W3CDTF">2023-03-04T18:58:45Z</dcterms:modified>
</cp:coreProperties>
</file>