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0" r:id="rId4"/>
    <p:sldId id="261" r:id="rId5"/>
    <p:sldId id="259" r:id="rId6"/>
    <p:sldId id="265" r:id="rId7"/>
    <p:sldId id="266" r:id="rId8"/>
    <p:sldId id="264" r:id="rId9"/>
    <p:sldId id="263" r:id="rId10"/>
    <p:sldId id="262" r:id="rId11"/>
    <p:sldId id="275" r:id="rId12"/>
    <p:sldId id="274" r:id="rId13"/>
    <p:sldId id="273" r:id="rId14"/>
    <p:sldId id="271" r:id="rId15"/>
    <p:sldId id="270" r:id="rId16"/>
    <p:sldId id="269" r:id="rId17"/>
    <p:sldId id="268" r:id="rId18"/>
    <p:sldId id="267" r:id="rId19"/>
    <p:sldId id="257" r:id="rId20"/>
    <p:sldId id="278" r:id="rId21"/>
    <p:sldId id="285" r:id="rId22"/>
    <p:sldId id="284" r:id="rId23"/>
    <p:sldId id="283" r:id="rId24"/>
    <p:sldId id="282" r:id="rId25"/>
    <p:sldId id="281" r:id="rId26"/>
    <p:sldId id="280" r:id="rId27"/>
    <p:sldId id="279" r:id="rId28"/>
    <p:sldId id="277" r:id="rId29"/>
    <p:sldId id="276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oSr/2sda+ENpgIzO0gidQ==" hashData="u64VWSUlxbAWKO1hJ+hdGqQtKJS0zvsYjVoVovkFbgM6nHJDf4XFC64tDn7WJQVfRNp6ZYEmKAEy/MPa3RD86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833" autoAdjust="0"/>
    <p:restoredTop sz="94660"/>
  </p:normalViewPr>
  <p:slideViewPr>
    <p:cSldViewPr snapToGrid="0">
      <p:cViewPr varScale="1">
        <p:scale>
          <a:sx n="67" d="100"/>
          <a:sy n="67" d="100"/>
        </p:scale>
        <p:origin x="66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FB31AC-20CC-5D22-3D4A-B9F62D89FF0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FB4F04E-EF0A-B3FC-5322-050232CB75A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93F46C9-FF23-6F3E-BD54-B5CAF1497A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A13F8-D3E3-452A-AD08-EBE221DDC853}" type="datetimeFigureOut">
              <a:rPr lang="fr-FR" smtClean="0"/>
              <a:t>04/03/2023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7E27525-0414-CC79-15D2-A556ACA9BE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7086469-26B3-CBD4-554A-665C150BF4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CF082-51CB-46C3-A8FF-A4F444B18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7061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pull/>
      </p:transition>
    </mc:Choice>
    <mc:Fallback>
      <p:transition spd="slow" advClick="0" advTm="17000">
        <p:pull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00F29A-F8D1-2394-B9D8-6E8163F6D2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8AB6D0C-AE8E-8E25-9EEC-D954D2EAC1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42FE71D-022B-2EC8-46B1-9B7024A135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A13F8-D3E3-452A-AD08-EBE221DDC853}" type="datetimeFigureOut">
              <a:rPr lang="fr-FR" smtClean="0"/>
              <a:t>04/03/2023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9FE92BF-A737-66D6-73C4-2B7B8746A6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7399AF6-86B1-96CD-9D92-5342D74DAF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CF082-51CB-46C3-A8FF-A4F444B18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3329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pull/>
      </p:transition>
    </mc:Choice>
    <mc:Fallback>
      <p:transition spd="slow" advClick="0" advTm="17000">
        <p:pull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A5D7E8-D052-6334-AE0B-A1C9633D20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54720A5-2870-D780-8472-3249BE2B7E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A1A75B0-3413-3841-726E-276813727F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A13F8-D3E3-452A-AD08-EBE221DDC853}" type="datetimeFigureOut">
              <a:rPr lang="fr-FR" smtClean="0"/>
              <a:t>04/03/2023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3A50094-6924-F9A2-B108-7C1E4CBC29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F65E8EB-9667-FC27-B66F-8D7375474D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CF082-51CB-46C3-A8FF-A4F444B18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664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pull/>
      </p:transition>
    </mc:Choice>
    <mc:Fallback>
      <p:transition spd="slow" advClick="0" advTm="17000">
        <p:pull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4B0432-E301-8D39-BB50-9BBC77C758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F3C50BF-7769-EF2A-B49B-435B0CDBBB0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858FD7E-DA09-D8E8-5ED0-31DC888F48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6D143C9-90E3-0F58-DF66-E65CC72468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A13F8-D3E3-452A-AD08-EBE221DDC853}" type="datetimeFigureOut">
              <a:rPr lang="fr-FR" smtClean="0"/>
              <a:t>04/03/2023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8B0BB3A-4D60-EA7A-0F38-336AC113CF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F1FD320-FD6D-CF87-4D6E-F500FAC727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CF082-51CB-46C3-A8FF-A4F444B18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0240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pull/>
      </p:transition>
    </mc:Choice>
    <mc:Fallback>
      <p:transition spd="slow" advClick="0" advTm="17000">
        <p:pull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6AD975-FF1B-14CE-CF08-454EC0BDA1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8A31513-3D9D-752C-D380-E6B4C6F5EE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4CDE7EE-7F50-481C-F484-03762C65F3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4C8A4D9-7755-9760-3644-BDE0767C68A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B9BCA15F-650A-342D-C98A-F20542B62B3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8D2358C9-7D72-B7E7-DE9D-CD8AB1AFA3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A13F8-D3E3-452A-AD08-EBE221DDC853}" type="datetimeFigureOut">
              <a:rPr lang="fr-FR" smtClean="0"/>
              <a:t>04/03/2023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89AE7A56-B346-A91E-4A86-4A9F6BFACB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2830DAD1-ACDB-C77F-F9FA-C328591985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CF082-51CB-46C3-A8FF-A4F444B18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3454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pull/>
      </p:transition>
    </mc:Choice>
    <mc:Fallback>
      <p:transition spd="slow" advClick="0" advTm="17000">
        <p:pull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03590D-2426-B736-947B-B6E06ABA94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0AE8DC5-23DE-6669-5893-3CB66606CD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A13F8-D3E3-452A-AD08-EBE221DDC853}" type="datetimeFigureOut">
              <a:rPr lang="fr-FR" smtClean="0"/>
              <a:t>04/03/2023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14B088D8-1785-44E5-F950-9F81D78F66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BFC5A97-257B-5B2E-80EB-768D92E4E7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CF082-51CB-46C3-A8FF-A4F444B18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9091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pull/>
      </p:transition>
    </mc:Choice>
    <mc:Fallback>
      <p:transition spd="slow" advClick="0" advTm="17000">
        <p:pull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3572643-53BE-2BA4-0E69-3DB45E33C2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A13F8-D3E3-452A-AD08-EBE221DDC853}" type="datetimeFigureOut">
              <a:rPr lang="fr-FR" smtClean="0"/>
              <a:t>04/03/2023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DC87E9B7-108F-6D88-0EB2-74B809F216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9787B47-1F5C-80E9-914B-92613CBF5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CF082-51CB-46C3-A8FF-A4F444B18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1152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pull/>
      </p:transition>
    </mc:Choice>
    <mc:Fallback>
      <p:transition spd="slow" advClick="0" advTm="17000">
        <p:pull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D41181-DF49-C54B-5084-379DB1621F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D99BCC6-34F6-2307-83D3-5C4CB7545A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5EEE27F-231C-FBE4-7419-B18E56AF78B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45103D0-B6E9-1153-1206-A59A54547D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A13F8-D3E3-452A-AD08-EBE221DDC853}" type="datetimeFigureOut">
              <a:rPr lang="fr-FR" smtClean="0"/>
              <a:t>04/03/2023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80A6424-21C1-87BE-1C46-AA014E3552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60331E7-A3F3-F953-D88C-D5A2AC64AE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CF082-51CB-46C3-A8FF-A4F444B18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2130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pull/>
      </p:transition>
    </mc:Choice>
    <mc:Fallback>
      <p:transition spd="slow" advClick="0" advTm="17000">
        <p:pull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09719A-F3FD-B38D-CB9E-B272491555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95B05773-5AF0-B338-F36F-24B27CE9D12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5C8E2D5-2C08-A989-CF1D-8C0D2CFCFE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A79D12B-C2DD-9F1C-EE34-B15D661C84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A13F8-D3E3-452A-AD08-EBE221DDC853}" type="datetimeFigureOut">
              <a:rPr lang="fr-FR" smtClean="0"/>
              <a:t>04/03/2023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8747534-4021-7924-605B-82753D7212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6123576-14F8-AE87-E573-89C4422D61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CF082-51CB-46C3-A8FF-A4F444B18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7520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pull/>
      </p:transition>
    </mc:Choice>
    <mc:Fallback>
      <p:transition spd="slow" advClick="0" advTm="17000">
        <p:pull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D72310-9C1D-AFB3-7239-317FCD7145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724ADBA-8F1B-B2D1-4102-DC8F79B37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91DF8EA-A546-FF1E-BC1A-9FDF5077A9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A13F8-D3E3-452A-AD08-EBE221DDC853}" type="datetimeFigureOut">
              <a:rPr lang="fr-FR" smtClean="0"/>
              <a:t>04/03/2023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3098598-A905-B000-11A9-9FE195659C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5968F72-F2DB-9F21-2725-B91289ACF0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CF082-51CB-46C3-A8FF-A4F444B18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1165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pull/>
      </p:transition>
    </mc:Choice>
    <mc:Fallback>
      <p:transition spd="slow" advClick="0" advTm="17000">
        <p:pull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B48CEF01-576D-479D-3376-251E2F65620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767C949-A9F1-6935-9D1D-4084738342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8D22079-24C3-BF3A-880D-64A44C766C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A13F8-D3E3-452A-AD08-EBE221DDC853}" type="datetimeFigureOut">
              <a:rPr lang="fr-FR" smtClean="0"/>
              <a:t>04/03/2023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56C2AC6-C73C-1994-0A39-DB357F7D0B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6F71D24-A19D-4083-48C8-0DCE5A2612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CF082-51CB-46C3-A8FF-A4F444B18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3740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pull/>
      </p:transition>
    </mc:Choice>
    <mc:Fallback>
      <p:transition spd="slow" advClick="0" advTm="17000">
        <p:pull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588A2FB-2C7C-FD4A-4AC3-CA7A34EF90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2ECDBC1-2961-A3EC-BD8D-9B38725940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97FD769-9CB3-92B0-C9A6-A379E336329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A13F8-D3E3-452A-AD08-EBE221DDC853}" type="datetimeFigureOut">
              <a:rPr lang="fr-FR" smtClean="0"/>
              <a:t>04/03/2023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3E359BD-D895-10B4-0FFF-211436549C0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E256D3B-76AE-FEA6-892B-3D4ED186A54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2CF082-51CB-46C3-A8FF-A4F444B18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22099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pull/>
      </p:transition>
    </mc:Choice>
    <mc:Fallback>
      <p:transition spd="slow" advClick="0" advTm="17000">
        <p:pull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bâtiment, pierre&#10;&#10;Description générée automatiquement">
            <a:extLst>
              <a:ext uri="{FF2B5EF4-FFF2-40B4-BE49-F238E27FC236}">
                <a16:creationId xmlns:a16="http://schemas.microsoft.com/office/drawing/2014/main" id="{BE976BBC-1F3D-C3F7-033A-A449CAD248C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7915" y="1341000"/>
            <a:ext cx="6256170" cy="4176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BBD09FB-FDCF-1533-11AC-39BE54B9A35F}"/>
              </a:ext>
            </a:extLst>
          </p:cNvPr>
          <p:cNvSpPr txBox="1"/>
          <p:nvPr/>
        </p:nvSpPr>
        <p:spPr>
          <a:xfrm>
            <a:off x="4433294" y="5551714"/>
            <a:ext cx="51161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Abbaye Notre-Dame de Daoulas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22730272-1D45-7AE2-9D36-39A3701F63FB}"/>
              </a:ext>
            </a:extLst>
          </p:cNvPr>
          <p:cNvSpPr txBox="1"/>
          <p:nvPr/>
        </p:nvSpPr>
        <p:spPr>
          <a:xfrm>
            <a:off x="2519362" y="491018"/>
            <a:ext cx="81581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Lorient Vous Propose L’Abbaye De Plougastel - Daoulas</a:t>
            </a:r>
          </a:p>
        </p:txBody>
      </p:sp>
    </p:spTree>
    <p:extLst>
      <p:ext uri="{BB962C8B-B14F-4D97-AF65-F5344CB8AC3E}">
        <p14:creationId xmlns:p14="http://schemas.microsoft.com/office/powerpoint/2010/main" val="3933413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pull/>
        <p:sndAc>
          <p:stSnd loop="1">
            <p:snd r:embed="rId2" name="Gilles servat  - Je dors en Bretagne ce soir.wav"/>
          </p:stSnd>
        </p:sndAc>
      </p:transition>
    </mc:Choice>
    <mc:Fallback>
      <p:transition spd="slow" advClick="0" advTm="17000">
        <p:pull/>
        <p:sndAc>
          <p:stSnd loop="1">
            <p:snd r:embed="rId2" name="Gilles servat  - Je dors en Bretagne ce soir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0BB12C4-72E8-67E5-EF2A-1079DE0FE010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6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L'abbaye de Daoulas est une ancienne abbaye de l'ordre de Saint-Augustin située sur la commune de Daoulas dans le département du Finistère, dans la région Bretagne, en France.</a:t>
            </a:r>
          </a:p>
        </p:txBody>
      </p:sp>
    </p:spTree>
    <p:extLst>
      <p:ext uri="{BB962C8B-B14F-4D97-AF65-F5344CB8AC3E}">
        <p14:creationId xmlns:p14="http://schemas.microsoft.com/office/powerpoint/2010/main" val="3709561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pull/>
      </p:transition>
    </mc:Choice>
    <mc:Fallback>
      <p:transition spd="slow" advClick="0" advTm="17000">
        <p:pull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extérieur, ciel, arbre&#10;&#10;Description générée automatiquement">
            <a:extLst>
              <a:ext uri="{FF2B5EF4-FFF2-40B4-BE49-F238E27FC236}">
                <a16:creationId xmlns:a16="http://schemas.microsoft.com/office/drawing/2014/main" id="{D0DF6426-F99A-BCC9-83FE-ADA563794B0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87016" y="1287000"/>
            <a:ext cx="6417968" cy="4284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7F6D859-7713-A48F-23B3-D93B7ABE2D66}"/>
              </a:ext>
            </a:extLst>
          </p:cNvPr>
          <p:cNvSpPr txBox="1"/>
          <p:nvPr/>
        </p:nvSpPr>
        <p:spPr>
          <a:xfrm>
            <a:off x="3575988" y="725842"/>
            <a:ext cx="57289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Jardins de l'Abbaye Notre-Dame de Daoulas</a:t>
            </a:r>
          </a:p>
        </p:txBody>
      </p:sp>
    </p:spTree>
    <p:extLst>
      <p:ext uri="{BB962C8B-B14F-4D97-AF65-F5344CB8AC3E}">
        <p14:creationId xmlns:p14="http://schemas.microsoft.com/office/powerpoint/2010/main" val="938653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pull/>
      </p:transition>
    </mc:Choice>
    <mc:Fallback>
      <p:transition spd="slow" advClick="0" advTm="17000">
        <p:pull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arbre, ciel, extérieur&#10;&#10;Description générée automatiquement">
            <a:extLst>
              <a:ext uri="{FF2B5EF4-FFF2-40B4-BE49-F238E27FC236}">
                <a16:creationId xmlns:a16="http://schemas.microsoft.com/office/drawing/2014/main" id="{EE8E3637-78FC-9437-FAE5-5D4187BB4A4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0948" y="1323000"/>
            <a:ext cx="6310103" cy="4212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2AE8833-65BD-807E-227B-295D28098B62}"/>
              </a:ext>
            </a:extLst>
          </p:cNvPr>
          <p:cNvSpPr txBox="1"/>
          <p:nvPr/>
        </p:nvSpPr>
        <p:spPr>
          <a:xfrm>
            <a:off x="3601616" y="820160"/>
            <a:ext cx="94239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Jardins de l'Abbaye Notre-Dame de Daoulas</a:t>
            </a:r>
          </a:p>
        </p:txBody>
      </p:sp>
    </p:spTree>
    <p:extLst>
      <p:ext uri="{BB962C8B-B14F-4D97-AF65-F5344CB8AC3E}">
        <p14:creationId xmlns:p14="http://schemas.microsoft.com/office/powerpoint/2010/main" val="602650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pull/>
      </p:transition>
    </mc:Choice>
    <mc:Fallback>
      <p:transition spd="slow" advClick="0" advTm="17000">
        <p:pull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pierre, béton&#10;&#10;Description générée automatiquement">
            <a:extLst>
              <a:ext uri="{FF2B5EF4-FFF2-40B4-BE49-F238E27FC236}">
                <a16:creationId xmlns:a16="http://schemas.microsoft.com/office/drawing/2014/main" id="{2392719E-806F-084F-BDE3-0DFF5279F3E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000" y="256591"/>
            <a:ext cx="4860000" cy="6344817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6C69CB1-6370-A0AB-A830-6CCB9703855A}"/>
              </a:ext>
            </a:extLst>
          </p:cNvPr>
          <p:cNvSpPr txBox="1"/>
          <p:nvPr/>
        </p:nvSpPr>
        <p:spPr>
          <a:xfrm>
            <a:off x="8526000" y="4142792"/>
            <a:ext cx="3666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Fontaine du xvi siècle</a:t>
            </a:r>
          </a:p>
        </p:txBody>
      </p:sp>
    </p:spTree>
    <p:extLst>
      <p:ext uri="{BB962C8B-B14F-4D97-AF65-F5344CB8AC3E}">
        <p14:creationId xmlns:p14="http://schemas.microsoft.com/office/powerpoint/2010/main" val="3555467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pull/>
      </p:transition>
    </mc:Choice>
    <mc:Fallback>
      <p:transition spd="slow" advClick="0" advTm="17000">
        <p:pull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bâtiment, ciel&#10;&#10;Description générée automatiquement">
            <a:extLst>
              <a:ext uri="{FF2B5EF4-FFF2-40B4-BE49-F238E27FC236}">
                <a16:creationId xmlns:a16="http://schemas.microsoft.com/office/drawing/2014/main" id="{AD985C4E-4EDE-AE8C-5E34-F7FF3CC7F57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7399" y="116632"/>
            <a:ext cx="4117202" cy="6624735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DF0F4FD-87BB-9642-5980-6009E16A2A8D}"/>
              </a:ext>
            </a:extLst>
          </p:cNvPr>
          <p:cNvSpPr txBox="1"/>
          <p:nvPr/>
        </p:nvSpPr>
        <p:spPr>
          <a:xfrm>
            <a:off x="174171" y="3428999"/>
            <a:ext cx="38632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L'ancien porche sud devenu entrée du cimetière</a:t>
            </a:r>
          </a:p>
        </p:txBody>
      </p:sp>
    </p:spTree>
    <p:extLst>
      <p:ext uri="{BB962C8B-B14F-4D97-AF65-F5344CB8AC3E}">
        <p14:creationId xmlns:p14="http://schemas.microsoft.com/office/powerpoint/2010/main" val="2397624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pull/>
      </p:transition>
    </mc:Choice>
    <mc:Fallback>
      <p:transition spd="slow" advClick="0" advTm="17000">
        <p:pull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bâtiment, extérieur, maison&#10;&#10;Description générée automatiquement">
            <a:extLst>
              <a:ext uri="{FF2B5EF4-FFF2-40B4-BE49-F238E27FC236}">
                <a16:creationId xmlns:a16="http://schemas.microsoft.com/office/drawing/2014/main" id="{7477DBF8-CDBD-1C72-3835-68A73A1A4BB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4000" y="1305000"/>
            <a:ext cx="5664000" cy="424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B1EE4F0-D7DC-E590-F4EB-42D04EEF1FF7}"/>
              </a:ext>
            </a:extLst>
          </p:cNvPr>
          <p:cNvSpPr txBox="1"/>
          <p:nvPr/>
        </p:nvSpPr>
        <p:spPr>
          <a:xfrm>
            <a:off x="2872114" y="729734"/>
            <a:ext cx="73915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La façade ouest de l'abbatiale, à droite, le porche déplacé</a:t>
            </a:r>
          </a:p>
        </p:txBody>
      </p:sp>
    </p:spTree>
    <p:extLst>
      <p:ext uri="{BB962C8B-B14F-4D97-AF65-F5344CB8AC3E}">
        <p14:creationId xmlns:p14="http://schemas.microsoft.com/office/powerpoint/2010/main" val="17419164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pull/>
      </p:transition>
    </mc:Choice>
    <mc:Fallback>
      <p:transition spd="slow" advClick="0" advTm="17000">
        <p:pull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ciel, extérieur, maison, passage&#10;&#10;Description générée automatiquement">
            <a:extLst>
              <a:ext uri="{FF2B5EF4-FFF2-40B4-BE49-F238E27FC236}">
                <a16:creationId xmlns:a16="http://schemas.microsoft.com/office/drawing/2014/main" id="{799191EE-A62E-A7FB-936C-41C56B014A1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4000" y="1467239"/>
            <a:ext cx="5664000" cy="4248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273B5D3-EE70-7655-BF99-D3DCA73CAF3E}"/>
              </a:ext>
            </a:extLst>
          </p:cNvPr>
          <p:cNvSpPr txBox="1"/>
          <p:nvPr/>
        </p:nvSpPr>
        <p:spPr>
          <a:xfrm>
            <a:off x="4441371" y="1067129"/>
            <a:ext cx="549433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L'abbatiale vue du cimetière</a:t>
            </a:r>
          </a:p>
        </p:txBody>
      </p:sp>
    </p:spTree>
    <p:extLst>
      <p:ext uri="{BB962C8B-B14F-4D97-AF65-F5344CB8AC3E}">
        <p14:creationId xmlns:p14="http://schemas.microsoft.com/office/powerpoint/2010/main" val="892916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pull/>
      </p:transition>
    </mc:Choice>
    <mc:Fallback>
      <p:transition spd="slow" advClick="0" advTm="17000">
        <p:pull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bâtiment, extérieur, pierre, porche&#10;&#10;Description générée automatiquement">
            <a:extLst>
              <a:ext uri="{FF2B5EF4-FFF2-40B4-BE49-F238E27FC236}">
                <a16:creationId xmlns:a16="http://schemas.microsoft.com/office/drawing/2014/main" id="{F1533C77-BA6C-BCC7-A225-DC45C86965B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95997" y="1305000"/>
            <a:ext cx="6400006" cy="4248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EFBCA37-7689-CF1D-5C9E-08E09C1F6216}"/>
              </a:ext>
            </a:extLst>
          </p:cNvPr>
          <p:cNvSpPr txBox="1"/>
          <p:nvPr/>
        </p:nvSpPr>
        <p:spPr>
          <a:xfrm>
            <a:off x="3437173" y="904890"/>
            <a:ext cx="64000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Façade de la chapelle-Notre-Dame des-Fontaines</a:t>
            </a:r>
          </a:p>
        </p:txBody>
      </p:sp>
    </p:spTree>
    <p:extLst>
      <p:ext uri="{BB962C8B-B14F-4D97-AF65-F5344CB8AC3E}">
        <p14:creationId xmlns:p14="http://schemas.microsoft.com/office/powerpoint/2010/main" val="4048840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pull/>
      </p:transition>
    </mc:Choice>
    <mc:Fallback>
      <p:transition spd="slow" advClick="0" advTm="17000">
        <p:pull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ciel, extérieur, maison&#10;&#10;Description générée automatiquement">
            <a:extLst>
              <a:ext uri="{FF2B5EF4-FFF2-40B4-BE49-F238E27FC236}">
                <a16:creationId xmlns:a16="http://schemas.microsoft.com/office/drawing/2014/main" id="{238FF7F2-394A-F5D8-8166-4E57C3F13CA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5862" y="1264298"/>
            <a:ext cx="6140275" cy="4329404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1D6A476-4B28-67EC-4E2E-797014EC85F3}"/>
              </a:ext>
            </a:extLst>
          </p:cNvPr>
          <p:cNvSpPr txBox="1"/>
          <p:nvPr/>
        </p:nvSpPr>
        <p:spPr>
          <a:xfrm>
            <a:off x="3303037" y="864188"/>
            <a:ext cx="71099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L’abbaye Notre-Dame de Daoulas vue de ses jardins.</a:t>
            </a:r>
          </a:p>
        </p:txBody>
      </p:sp>
    </p:spTree>
    <p:extLst>
      <p:ext uri="{BB962C8B-B14F-4D97-AF65-F5344CB8AC3E}">
        <p14:creationId xmlns:p14="http://schemas.microsoft.com/office/powerpoint/2010/main" val="3147907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pull/>
      </p:transition>
    </mc:Choice>
    <mc:Fallback>
      <p:transition spd="slow" advClick="0" advTm="17000">
        <p:pull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2F763414-A6CD-404A-AC58-35D919CAD6B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2106" y="1305000"/>
            <a:ext cx="7767788" cy="424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B0E49B9-46FD-4B5A-5AEF-8D46DADE5E9A}"/>
              </a:ext>
            </a:extLst>
          </p:cNvPr>
          <p:cNvSpPr txBox="1"/>
          <p:nvPr/>
        </p:nvSpPr>
        <p:spPr>
          <a:xfrm>
            <a:off x="1045029" y="747091"/>
            <a:ext cx="105435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Transcription de l'inscription en latin sur la pierre tombale de Charles Jegou, abbé de Daoulas</a:t>
            </a:r>
          </a:p>
        </p:txBody>
      </p:sp>
    </p:spTree>
    <p:extLst>
      <p:ext uri="{BB962C8B-B14F-4D97-AF65-F5344CB8AC3E}">
        <p14:creationId xmlns:p14="http://schemas.microsoft.com/office/powerpoint/2010/main" val="328501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pull/>
      </p:transition>
    </mc:Choice>
    <mc:Fallback>
      <p:transition spd="slow" advClick="0" advTm="17000">
        <p:pull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herbe, ciel, extérieur&#10;&#10;Description générée automatiquement">
            <a:extLst>
              <a:ext uri="{FF2B5EF4-FFF2-40B4-BE49-F238E27FC236}">
                <a16:creationId xmlns:a16="http://schemas.microsoft.com/office/drawing/2014/main" id="{BEF9D95E-593B-7AED-45D9-4442A61F445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3982" y="1305000"/>
            <a:ext cx="6364036" cy="4248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4D14873-0C47-C493-4C81-FAC4AE478D90}"/>
              </a:ext>
            </a:extLst>
          </p:cNvPr>
          <p:cNvSpPr txBox="1"/>
          <p:nvPr/>
        </p:nvSpPr>
        <p:spPr>
          <a:xfrm>
            <a:off x="3744965" y="904890"/>
            <a:ext cx="609289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Jardins de l'Abbaye Notre-Dame de Daoulas</a:t>
            </a:r>
          </a:p>
        </p:txBody>
      </p:sp>
    </p:spTree>
    <p:extLst>
      <p:ext uri="{BB962C8B-B14F-4D97-AF65-F5344CB8AC3E}">
        <p14:creationId xmlns:p14="http://schemas.microsoft.com/office/powerpoint/2010/main" val="395452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pull/>
      </p:transition>
    </mc:Choice>
    <mc:Fallback>
      <p:transition spd="slow" advClick="0" advTm="17000">
        <p:pull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herbe, route&#10;&#10;Description générée automatiquement">
            <a:extLst>
              <a:ext uri="{FF2B5EF4-FFF2-40B4-BE49-F238E27FC236}">
                <a16:creationId xmlns:a16="http://schemas.microsoft.com/office/drawing/2014/main" id="{364AB470-6882-0B3A-7CFD-2561E17C34C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3982" y="1305000"/>
            <a:ext cx="6364035" cy="424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629568D-7882-C844-2C94-52D01195AB37}"/>
              </a:ext>
            </a:extLst>
          </p:cNvPr>
          <p:cNvSpPr txBox="1"/>
          <p:nvPr/>
        </p:nvSpPr>
        <p:spPr>
          <a:xfrm>
            <a:off x="3548464" y="727145"/>
            <a:ext cx="6901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Jardins de l'Abbaye Notre-Dame de Daoulas</a:t>
            </a:r>
          </a:p>
        </p:txBody>
      </p:sp>
    </p:spTree>
    <p:extLst>
      <p:ext uri="{BB962C8B-B14F-4D97-AF65-F5344CB8AC3E}">
        <p14:creationId xmlns:p14="http://schemas.microsoft.com/office/powerpoint/2010/main" val="1745630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pull/>
      </p:transition>
    </mc:Choice>
    <mc:Fallback>
      <p:transition spd="slow" advClick="0" advTm="17000">
        <p:pull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herbe, extérieur, bâtiment&#10;&#10;Description générée automatiquement">
            <a:extLst>
              <a:ext uri="{FF2B5EF4-FFF2-40B4-BE49-F238E27FC236}">
                <a16:creationId xmlns:a16="http://schemas.microsoft.com/office/drawing/2014/main" id="{56642E69-53CF-19F8-D6E8-FBA6A6773DE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03709" y="980648"/>
            <a:ext cx="6584581" cy="4757018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0EFDDBD5-ECDA-CC94-E20F-8A3BA6C7E861}"/>
              </a:ext>
            </a:extLst>
          </p:cNvPr>
          <p:cNvSpPr txBox="1"/>
          <p:nvPr/>
        </p:nvSpPr>
        <p:spPr>
          <a:xfrm>
            <a:off x="5617028" y="551526"/>
            <a:ext cx="68876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La vasque</a:t>
            </a:r>
          </a:p>
        </p:txBody>
      </p:sp>
    </p:spTree>
    <p:extLst>
      <p:ext uri="{BB962C8B-B14F-4D97-AF65-F5344CB8AC3E}">
        <p14:creationId xmlns:p14="http://schemas.microsoft.com/office/powerpoint/2010/main" val="4206976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pull/>
      </p:transition>
    </mc:Choice>
    <mc:Fallback>
      <p:transition spd="slow" advClick="0" advTm="17000">
        <p:pull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extérieur, ciel, arbre&#10;&#10;Description générée automatiquement">
            <a:extLst>
              <a:ext uri="{FF2B5EF4-FFF2-40B4-BE49-F238E27FC236}">
                <a16:creationId xmlns:a16="http://schemas.microsoft.com/office/drawing/2014/main" id="{9CA569CF-3EAA-CA57-3A9F-CFFFDC31847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3982" y="1305000"/>
            <a:ext cx="6364036" cy="424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4C9A8D6-0531-E896-19EE-FA435CD0235E}"/>
              </a:ext>
            </a:extLst>
          </p:cNvPr>
          <p:cNvSpPr txBox="1"/>
          <p:nvPr/>
        </p:nvSpPr>
        <p:spPr>
          <a:xfrm>
            <a:off x="4833257" y="876436"/>
            <a:ext cx="796834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Le cloître de nos jours</a:t>
            </a:r>
          </a:p>
        </p:txBody>
      </p:sp>
    </p:spTree>
    <p:extLst>
      <p:ext uri="{BB962C8B-B14F-4D97-AF65-F5344CB8AC3E}">
        <p14:creationId xmlns:p14="http://schemas.microsoft.com/office/powerpoint/2010/main" val="1356140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pull/>
      </p:transition>
    </mc:Choice>
    <mc:Fallback>
      <p:transition spd="slow" advClick="0" advTm="17000">
        <p:pull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herbe, bâtiment, pierre&#10;&#10;Description générée automatiquement">
            <a:extLst>
              <a:ext uri="{FF2B5EF4-FFF2-40B4-BE49-F238E27FC236}">
                <a16:creationId xmlns:a16="http://schemas.microsoft.com/office/drawing/2014/main" id="{1234349D-92AE-47F7-D4F8-CA1B7EF03F8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3982" y="1305000"/>
            <a:ext cx="6364036" cy="424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6D9D324-5A0E-71C2-A2DC-0B3372C8C04E}"/>
              </a:ext>
            </a:extLst>
          </p:cNvPr>
          <p:cNvSpPr txBox="1"/>
          <p:nvPr/>
        </p:nvSpPr>
        <p:spPr>
          <a:xfrm>
            <a:off x="3601617" y="904890"/>
            <a:ext cx="69419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Cloître de l'abbaye Notre-Dame de Daoulas</a:t>
            </a:r>
          </a:p>
        </p:txBody>
      </p:sp>
    </p:spTree>
    <p:extLst>
      <p:ext uri="{BB962C8B-B14F-4D97-AF65-F5344CB8AC3E}">
        <p14:creationId xmlns:p14="http://schemas.microsoft.com/office/powerpoint/2010/main" val="392344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pull/>
      </p:transition>
    </mc:Choice>
    <mc:Fallback>
      <p:transition spd="slow" advClick="0" advTm="17000">
        <p:pull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roche, bâtiment, pierre&#10;&#10;Description générée automatiquement">
            <a:extLst>
              <a:ext uri="{FF2B5EF4-FFF2-40B4-BE49-F238E27FC236}">
                <a16:creationId xmlns:a16="http://schemas.microsoft.com/office/drawing/2014/main" id="{AED6F892-4E35-3DF7-268A-BC4EAB60E2E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80000" y="1017000"/>
            <a:ext cx="6432000" cy="4824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7263EB4-E73F-FA33-7A90-63CE635E321C}"/>
              </a:ext>
            </a:extLst>
          </p:cNvPr>
          <p:cNvSpPr txBox="1"/>
          <p:nvPr/>
        </p:nvSpPr>
        <p:spPr>
          <a:xfrm>
            <a:off x="3060440" y="616890"/>
            <a:ext cx="76697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Abbaye Notre-Dame de Daoulas (29). Vasque du cloître.</a:t>
            </a:r>
          </a:p>
        </p:txBody>
      </p:sp>
    </p:spTree>
    <p:extLst>
      <p:ext uri="{BB962C8B-B14F-4D97-AF65-F5344CB8AC3E}">
        <p14:creationId xmlns:p14="http://schemas.microsoft.com/office/powerpoint/2010/main" val="2088566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pull/>
      </p:transition>
    </mc:Choice>
    <mc:Fallback>
      <p:transition spd="slow" advClick="0" advTm="17000">
        <p:pull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pierre, jardin&#10;&#10;Description générée automatiquement">
            <a:extLst>
              <a:ext uri="{FF2B5EF4-FFF2-40B4-BE49-F238E27FC236}">
                <a16:creationId xmlns:a16="http://schemas.microsoft.com/office/drawing/2014/main" id="{BE0AFA3C-7EE4-4D25-4D92-94A80864738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4000" y="1305000"/>
            <a:ext cx="5664000" cy="424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73A7670-05F6-0760-A887-84ACF98F4591}"/>
              </a:ext>
            </a:extLst>
          </p:cNvPr>
          <p:cNvSpPr txBox="1"/>
          <p:nvPr/>
        </p:nvSpPr>
        <p:spPr>
          <a:xfrm>
            <a:off x="2388637" y="765110"/>
            <a:ext cx="82482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Abbaye Notre-Dame de Daoulas (29). Vasque et galerie nord du cloître.</a:t>
            </a:r>
          </a:p>
        </p:txBody>
      </p:sp>
    </p:spTree>
    <p:extLst>
      <p:ext uri="{BB962C8B-B14F-4D97-AF65-F5344CB8AC3E}">
        <p14:creationId xmlns:p14="http://schemas.microsoft.com/office/powerpoint/2010/main" val="1389345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pull/>
      </p:transition>
    </mc:Choice>
    <mc:Fallback>
      <p:transition spd="slow" advClick="0" advTm="17000">
        <p:pull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pierre, jardin&#10;&#10;Description générée automatiquement">
            <a:extLst>
              <a:ext uri="{FF2B5EF4-FFF2-40B4-BE49-F238E27FC236}">
                <a16:creationId xmlns:a16="http://schemas.microsoft.com/office/drawing/2014/main" id="{DA94C06C-FD6E-DE37-AE1A-7D7D52DB18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2568" y="1305000"/>
            <a:ext cx="7766864" cy="424800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B8432FDD-EFCC-63C6-0984-4FB357291520}"/>
              </a:ext>
            </a:extLst>
          </p:cNvPr>
          <p:cNvSpPr txBox="1"/>
          <p:nvPr/>
        </p:nvSpPr>
        <p:spPr>
          <a:xfrm>
            <a:off x="2212568" y="700391"/>
            <a:ext cx="8404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Abbaye Notre-Dame de Daoulas (29). Vasque et galerie nord du cloître.</a:t>
            </a:r>
          </a:p>
        </p:txBody>
      </p:sp>
    </p:spTree>
    <p:extLst>
      <p:ext uri="{BB962C8B-B14F-4D97-AF65-F5344CB8AC3E}">
        <p14:creationId xmlns:p14="http://schemas.microsoft.com/office/powerpoint/2010/main" val="4050225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pull/>
      </p:transition>
    </mc:Choice>
    <mc:Fallback>
      <p:transition spd="slow" advClick="0" advTm="17000">
        <p:pull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bâtiment, pont&#10;&#10;Description générée automatiquement">
            <a:extLst>
              <a:ext uri="{FF2B5EF4-FFF2-40B4-BE49-F238E27FC236}">
                <a16:creationId xmlns:a16="http://schemas.microsoft.com/office/drawing/2014/main" id="{49359334-F095-DA60-93C4-EE6AEAF4A5A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4000" y="1305000"/>
            <a:ext cx="5664000" cy="424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AD30982-B63F-0347-59F3-D14502D9C602}"/>
              </a:ext>
            </a:extLst>
          </p:cNvPr>
          <p:cNvSpPr txBox="1"/>
          <p:nvPr/>
        </p:nvSpPr>
        <p:spPr>
          <a:xfrm>
            <a:off x="1942289" y="661481"/>
            <a:ext cx="83074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Abbaye Notre-Dame de Daoulas (29). Le cloître vu de son angle sud-ouest.</a:t>
            </a:r>
          </a:p>
        </p:txBody>
      </p:sp>
    </p:spTree>
    <p:extLst>
      <p:ext uri="{BB962C8B-B14F-4D97-AF65-F5344CB8AC3E}">
        <p14:creationId xmlns:p14="http://schemas.microsoft.com/office/powerpoint/2010/main" val="189742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pull/>
      </p:transition>
    </mc:Choice>
    <mc:Fallback>
      <p:transition spd="slow" advClick="0" advTm="17000">
        <p:pull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arbre, ciel, bâtiment&#10;&#10;Description générée automatiquement">
            <a:extLst>
              <a:ext uri="{FF2B5EF4-FFF2-40B4-BE49-F238E27FC236}">
                <a16:creationId xmlns:a16="http://schemas.microsoft.com/office/drawing/2014/main" id="{54ACE40B-78A7-F3C0-C7FA-B1DB9DAE72F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5053" y="252918"/>
            <a:ext cx="5141893" cy="6400801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3903A01-6114-79B0-1D5A-87B6ED919958}"/>
              </a:ext>
            </a:extLst>
          </p:cNvPr>
          <p:cNvSpPr txBox="1"/>
          <p:nvPr/>
        </p:nvSpPr>
        <p:spPr>
          <a:xfrm>
            <a:off x="272374" y="3021175"/>
            <a:ext cx="325267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Porche du cimetière, ancienne porte de l'église de l'abbaye Notre-Dame de Daoulas</a:t>
            </a:r>
          </a:p>
        </p:txBody>
      </p:sp>
    </p:spTree>
    <p:extLst>
      <p:ext uri="{BB962C8B-B14F-4D97-AF65-F5344CB8AC3E}">
        <p14:creationId xmlns:p14="http://schemas.microsoft.com/office/powerpoint/2010/main" val="413960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pull/>
      </p:transition>
    </mc:Choice>
    <mc:Fallback>
      <p:transition spd="slow" advClick="0" advTm="17000">
        <p:pull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extérieur, bâtiment, herbe, court&#10;&#10;Description générée automatiquement">
            <a:extLst>
              <a:ext uri="{FF2B5EF4-FFF2-40B4-BE49-F238E27FC236}">
                <a16:creationId xmlns:a16="http://schemas.microsoft.com/office/drawing/2014/main" id="{636DB807-E360-7862-CB6D-445A9CAA854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2859" y="1274019"/>
            <a:ext cx="6046281" cy="4309962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300DC56-B8DF-75C5-D297-6C6157460595}"/>
              </a:ext>
            </a:extLst>
          </p:cNvPr>
          <p:cNvSpPr txBox="1"/>
          <p:nvPr/>
        </p:nvSpPr>
        <p:spPr>
          <a:xfrm>
            <a:off x="3638145" y="789216"/>
            <a:ext cx="75097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 cloître Roman de l'Abbaye de DAOULAS.</a:t>
            </a:r>
          </a:p>
        </p:txBody>
      </p:sp>
    </p:spTree>
    <p:extLst>
      <p:ext uri="{BB962C8B-B14F-4D97-AF65-F5344CB8AC3E}">
        <p14:creationId xmlns:p14="http://schemas.microsoft.com/office/powerpoint/2010/main" val="750747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pull/>
      </p:transition>
    </mc:Choice>
    <mc:Fallback>
      <p:transition spd="slow" advClick="0" advTm="17000">
        <p:pull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pierre, voûte&#10;&#10;Description générée automatiquement">
            <a:extLst>
              <a:ext uri="{FF2B5EF4-FFF2-40B4-BE49-F238E27FC236}">
                <a16:creationId xmlns:a16="http://schemas.microsoft.com/office/drawing/2014/main" id="{5265D681-A2BB-77EF-05D0-A46FAC11733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4221" y="1337553"/>
            <a:ext cx="6239181" cy="424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EF1266E-50FF-5211-72BD-FE7B48034609}"/>
              </a:ext>
            </a:extLst>
          </p:cNvPr>
          <p:cNvSpPr txBox="1"/>
          <p:nvPr/>
        </p:nvSpPr>
        <p:spPr>
          <a:xfrm>
            <a:off x="2821021" y="725349"/>
            <a:ext cx="70233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Chapiteaux des colonnes du cloître de l'abbaye de Daoulas</a:t>
            </a:r>
          </a:p>
        </p:txBody>
      </p:sp>
    </p:spTree>
    <p:extLst>
      <p:ext uri="{BB962C8B-B14F-4D97-AF65-F5344CB8AC3E}">
        <p14:creationId xmlns:p14="http://schemas.microsoft.com/office/powerpoint/2010/main" val="971811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pull/>
      </p:transition>
    </mc:Choice>
    <mc:Fallback>
      <p:transition spd="slow" advClick="0" advTm="17000">
        <p:pull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autel&#10;&#10;Description générée automatiquement">
            <a:extLst>
              <a:ext uri="{FF2B5EF4-FFF2-40B4-BE49-F238E27FC236}">
                <a16:creationId xmlns:a16="http://schemas.microsoft.com/office/drawing/2014/main" id="{0AAD1088-4E0D-23AE-3924-5E9D078F333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4000" y="1305000"/>
            <a:ext cx="5664000" cy="424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1FBEA73-84BD-354F-67F8-1E97550D306D}"/>
              </a:ext>
            </a:extLst>
          </p:cNvPr>
          <p:cNvSpPr txBox="1"/>
          <p:nvPr/>
        </p:nvSpPr>
        <p:spPr>
          <a:xfrm>
            <a:off x="2957209" y="817123"/>
            <a:ext cx="70233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La chapelle Notre-Dame-des-Fontaines : vue intérieure.</a:t>
            </a:r>
          </a:p>
        </p:txBody>
      </p:sp>
    </p:spTree>
    <p:extLst>
      <p:ext uri="{BB962C8B-B14F-4D97-AF65-F5344CB8AC3E}">
        <p14:creationId xmlns:p14="http://schemas.microsoft.com/office/powerpoint/2010/main" val="331459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pull/>
      </p:transition>
    </mc:Choice>
    <mc:Fallback>
      <p:transition spd="slow" advClick="0" advTm="17000">
        <p:pull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arbre, plante&#10;&#10;Description générée automatiquement">
            <a:extLst>
              <a:ext uri="{FF2B5EF4-FFF2-40B4-BE49-F238E27FC236}">
                <a16:creationId xmlns:a16="http://schemas.microsoft.com/office/drawing/2014/main" id="{1343196A-C706-47A5-D8E6-9FF5A8EDF7A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4000" y="1457528"/>
            <a:ext cx="5664000" cy="424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F9A781F-018F-0E51-0D32-26243188524A}"/>
              </a:ext>
            </a:extLst>
          </p:cNvPr>
          <p:cNvSpPr txBox="1"/>
          <p:nvPr/>
        </p:nvSpPr>
        <p:spPr>
          <a:xfrm>
            <a:off x="3599234" y="1036634"/>
            <a:ext cx="70817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Le cèdre devant les bâtiments du </a:t>
            </a:r>
            <a:r>
              <a:rPr lang="fr-FR" sz="2000" b="1" dirty="0" err="1"/>
              <a:t>xviiie</a:t>
            </a:r>
            <a:r>
              <a:rPr lang="fr-FR" sz="2000" b="1" dirty="0"/>
              <a:t> siècle</a:t>
            </a:r>
          </a:p>
        </p:txBody>
      </p:sp>
    </p:spTree>
    <p:extLst>
      <p:ext uri="{BB962C8B-B14F-4D97-AF65-F5344CB8AC3E}">
        <p14:creationId xmlns:p14="http://schemas.microsoft.com/office/powerpoint/2010/main" val="2816559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pull/>
      </p:transition>
    </mc:Choice>
    <mc:Fallback>
      <p:transition spd="slow" advClick="0" advTm="17000">
        <p:pull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pierre, vieux&#10;&#10;Description générée automatiquement">
            <a:extLst>
              <a:ext uri="{FF2B5EF4-FFF2-40B4-BE49-F238E27FC236}">
                <a16:creationId xmlns:a16="http://schemas.microsoft.com/office/drawing/2014/main" id="{8CAE1C94-17FA-E952-73EF-DEA91D4028F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4000" y="1305000"/>
            <a:ext cx="5664000" cy="424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02C5C64-DBD6-9C24-05F5-7C8AB997EE60}"/>
              </a:ext>
            </a:extLst>
          </p:cNvPr>
          <p:cNvSpPr txBox="1"/>
          <p:nvPr/>
        </p:nvSpPr>
        <p:spPr>
          <a:xfrm>
            <a:off x="3968886" y="866508"/>
            <a:ext cx="72957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Abbaye de Daoulas : piliers du cloître</a:t>
            </a:r>
          </a:p>
        </p:txBody>
      </p:sp>
    </p:spTree>
    <p:extLst>
      <p:ext uri="{BB962C8B-B14F-4D97-AF65-F5344CB8AC3E}">
        <p14:creationId xmlns:p14="http://schemas.microsoft.com/office/powerpoint/2010/main" val="1202001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pull/>
      </p:transition>
    </mc:Choice>
    <mc:Fallback>
      <p:transition spd="slow" advClick="0" advTm="17000">
        <p:pull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vieux, pierre&#10;&#10;Description générée automatiquement">
            <a:extLst>
              <a:ext uri="{FF2B5EF4-FFF2-40B4-BE49-F238E27FC236}">
                <a16:creationId xmlns:a16="http://schemas.microsoft.com/office/drawing/2014/main" id="{3E90C089-7ED4-EAD6-BB6F-FA60D785194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4000" y="1305000"/>
            <a:ext cx="5664000" cy="424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BF11B8A-FCF8-E8C2-DCB1-649E58C94EA6}"/>
              </a:ext>
            </a:extLst>
          </p:cNvPr>
          <p:cNvSpPr txBox="1"/>
          <p:nvPr/>
        </p:nvSpPr>
        <p:spPr>
          <a:xfrm>
            <a:off x="4085617" y="705893"/>
            <a:ext cx="78404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Enclos paroissial, l'ancien ossuaire</a:t>
            </a:r>
          </a:p>
        </p:txBody>
      </p:sp>
    </p:spTree>
    <p:extLst>
      <p:ext uri="{BB962C8B-B14F-4D97-AF65-F5344CB8AC3E}">
        <p14:creationId xmlns:p14="http://schemas.microsoft.com/office/powerpoint/2010/main" val="3463224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pull/>
      </p:transition>
    </mc:Choice>
    <mc:Fallback>
      <p:transition spd="slow" advClick="0" advTm="17000">
        <p:pull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bâtiment, vieux, pierre&#10;&#10;Description générée automatiquement">
            <a:extLst>
              <a:ext uri="{FF2B5EF4-FFF2-40B4-BE49-F238E27FC236}">
                <a16:creationId xmlns:a16="http://schemas.microsoft.com/office/drawing/2014/main" id="{286443F3-511A-76B9-E147-60D99F79B3D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5053" y="350196"/>
            <a:ext cx="5141893" cy="6206247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5C1B430-74ED-EAFC-DCFF-C41670EFF788}"/>
              </a:ext>
            </a:extLst>
          </p:cNvPr>
          <p:cNvSpPr txBox="1"/>
          <p:nvPr/>
        </p:nvSpPr>
        <p:spPr>
          <a:xfrm>
            <a:off x="8813260" y="3429000"/>
            <a:ext cx="33787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La pierre tombale de Charles Jegou, abbé de l'abbaye de Daoulas entre 1519 et 1535</a:t>
            </a:r>
          </a:p>
        </p:txBody>
      </p:sp>
    </p:spTree>
    <p:extLst>
      <p:ext uri="{BB962C8B-B14F-4D97-AF65-F5344CB8AC3E}">
        <p14:creationId xmlns:p14="http://schemas.microsoft.com/office/powerpoint/2010/main" val="1098154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pull/>
      </p:transition>
    </mc:Choice>
    <mc:Fallback>
      <p:transition spd="slow" advClick="0" advTm="17000">
        <p:pull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C1AE11C7-DF29-72B6-FFAB-FF42F7909951}"/>
              </a:ext>
            </a:extLst>
          </p:cNvPr>
          <p:cNvSpPr txBox="1"/>
          <p:nvPr/>
        </p:nvSpPr>
        <p:spPr>
          <a:xfrm>
            <a:off x="1757362" y="2286000"/>
            <a:ext cx="101441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A Proposé L’Abbaye De Plougastel - Daoulas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F6A24D95-8F06-E725-9E94-08DBA66EDA33}"/>
              </a:ext>
            </a:extLst>
          </p:cNvPr>
          <p:cNvSpPr txBox="1"/>
          <p:nvPr/>
        </p:nvSpPr>
        <p:spPr>
          <a:xfrm>
            <a:off x="3843339" y="2905780"/>
            <a:ext cx="8915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E39EC83-DB0C-9D25-4095-1E171B953D8B}"/>
              </a:ext>
            </a:extLst>
          </p:cNvPr>
          <p:cNvSpPr txBox="1"/>
          <p:nvPr/>
        </p:nvSpPr>
        <p:spPr>
          <a:xfrm>
            <a:off x="5400677" y="3525560"/>
            <a:ext cx="47005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716290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:pull/>
      </p:transition>
    </mc:Choice>
    <mc:Fallback>
      <p:transition spd="slow" advClick="0" advTm="17000">
        <p:pull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281</Words>
  <Application>Microsoft Office PowerPoint</Application>
  <PresentationFormat>Grand écran</PresentationFormat>
  <Paragraphs>32</Paragraphs>
  <Slides>29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4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4</cp:revision>
  <dcterms:created xsi:type="dcterms:W3CDTF">2023-03-04T05:01:37Z</dcterms:created>
  <dcterms:modified xsi:type="dcterms:W3CDTF">2023-03-04T08:19:55Z</dcterms:modified>
</cp:coreProperties>
</file>