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0" r:id="rId2"/>
    <p:sldId id="259" r:id="rId3"/>
    <p:sldId id="264" r:id="rId4"/>
    <p:sldId id="310" r:id="rId5"/>
    <p:sldId id="305" r:id="rId6"/>
    <p:sldId id="273" r:id="rId7"/>
    <p:sldId id="307" r:id="rId8"/>
    <p:sldId id="306" r:id="rId9"/>
    <p:sldId id="311" r:id="rId10"/>
    <p:sldId id="309" r:id="rId11"/>
    <p:sldId id="308" r:id="rId12"/>
    <p:sldId id="304" r:id="rId13"/>
    <p:sldId id="300" r:id="rId14"/>
    <p:sldId id="281" r:id="rId15"/>
    <p:sldId id="303" r:id="rId16"/>
    <p:sldId id="280" r:id="rId17"/>
    <p:sldId id="302" r:id="rId18"/>
    <p:sldId id="301" r:id="rId19"/>
    <p:sldId id="299" r:id="rId20"/>
    <p:sldId id="278" r:id="rId21"/>
    <p:sldId id="285" r:id="rId22"/>
    <p:sldId id="293" r:id="rId23"/>
    <p:sldId id="295" r:id="rId24"/>
    <p:sldId id="298" r:id="rId25"/>
    <p:sldId id="288" r:id="rId26"/>
    <p:sldId id="297" r:id="rId27"/>
    <p:sldId id="296" r:id="rId28"/>
    <p:sldId id="292" r:id="rId29"/>
    <p:sldId id="287" r:id="rId30"/>
    <p:sldId id="289" r:id="rId31"/>
    <p:sldId id="291" r:id="rId32"/>
    <p:sldId id="290" r:id="rId33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542" autoAdjust="0"/>
    <p:restoredTop sz="94660"/>
  </p:normalViewPr>
  <p:slideViewPr>
    <p:cSldViewPr>
      <p:cViewPr varScale="1">
        <p:scale>
          <a:sx n="63" d="100"/>
          <a:sy n="63" d="100"/>
        </p:scale>
        <p:origin x="484" y="60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sz="1600"/>
            </a:lvl1pPr>
          </a:lstStyle>
          <a:p>
            <a:pPr>
              <a:defRPr/>
            </a:pPr>
            <a:r>
              <a:rPr lang="cs-CZ" altLang="cs-CZ" dirty="0" err="1"/>
              <a:t>Presentation</a:t>
            </a:r>
            <a:r>
              <a:rPr lang="cs-CZ" altLang="cs-CZ" dirty="0"/>
              <a:t> by </a:t>
            </a:r>
            <a:r>
              <a:rPr lang="cs-CZ" altLang="cs-CZ" dirty="0" err="1"/>
              <a:t>yatata</a:t>
            </a:r>
            <a:endParaRPr lang="cs-CZ" alt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C176A834-847E-4F72-962B-7B57EBE878B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  <p:sp>
        <p:nvSpPr>
          <p:cNvPr id="8" name="Obdélník 7">
            <a:extLst>
              <a:ext uri="{FF2B5EF4-FFF2-40B4-BE49-F238E27FC236}">
                <a16:creationId xmlns:a16="http://schemas.microsoft.com/office/drawing/2014/main" id="{F78568DD-25C6-4A9B-B767-C44FFD4AC50E}"/>
              </a:ext>
            </a:extLst>
          </p:cNvPr>
          <p:cNvSpPr/>
          <p:nvPr userDrawn="1"/>
        </p:nvSpPr>
        <p:spPr>
          <a:xfrm>
            <a:off x="695400" y="548680"/>
            <a:ext cx="10801200" cy="561662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093135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90661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33C2C87-BE61-4C1F-B28D-0F2C3BDCC6D8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21968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F5F96B93-3F80-40CF-8FEB-23846CB0044E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45015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9407D793-ED6B-4F46-90FE-E1037553635F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886915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B96102EF-0109-4B35-AC94-F2C43CCF375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3037974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DACFD791-04E8-44F5-9D9E-D255EB3BE69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834504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A33C67ED-BD5E-49B0-936C-8FF7C776FE95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297452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10D4C5E-65E6-4094-94ED-8F00456438DB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0078127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3E1F5307-7368-4421-9B56-EE696970E37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051015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838200" y="692696"/>
            <a:ext cx="10515600" cy="5484267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2" name="Obdélník 1">
            <a:extLst>
              <a:ext uri="{FF2B5EF4-FFF2-40B4-BE49-F238E27FC236}">
                <a16:creationId xmlns:a16="http://schemas.microsoft.com/office/drawing/2014/main" id="{CEE21E7A-5EC0-41B1-A5DD-F9EC8BB5BC06}"/>
              </a:ext>
            </a:extLst>
          </p:cNvPr>
          <p:cNvSpPr/>
          <p:nvPr userDrawn="1"/>
        </p:nvSpPr>
        <p:spPr>
          <a:xfrm>
            <a:off x="695400" y="548680"/>
            <a:ext cx="10801200" cy="576064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022715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658463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</p:sldLayoutIdLst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1.xml"/><Relationship Id="rId4" Type="http://schemas.openxmlformats.org/officeDocument/2006/relationships/audio" Target="../media/audio1.wav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1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gif"/><Relationship Id="rId2" Type="http://schemas.openxmlformats.org/officeDocument/2006/relationships/image" Target="../media/image30.gif"/><Relationship Id="rId1" Type="http://schemas.openxmlformats.org/officeDocument/2006/relationships/slideLayout" Target="../slideLayouts/slideLayout11.xml"/><Relationship Id="rId4" Type="http://schemas.openxmlformats.org/officeDocument/2006/relationships/image" Target="../media/image32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62846467-D4E1-483D-B2B1-1C228A434D56}"/>
              </a:ext>
            </a:extLst>
          </p:cNvPr>
          <p:cNvSpPr/>
          <p:nvPr/>
        </p:nvSpPr>
        <p:spPr>
          <a:xfrm>
            <a:off x="695400" y="548680"/>
            <a:ext cx="10801200" cy="5688632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Obdélník 2">
            <a:extLst>
              <a:ext uri="{FF2B5EF4-FFF2-40B4-BE49-F238E27FC236}">
                <a16:creationId xmlns:a16="http://schemas.microsoft.com/office/drawing/2014/main" id="{F1805D29-0D23-6B4B-853A-CD5767B81EAC}"/>
              </a:ext>
            </a:extLst>
          </p:cNvPr>
          <p:cNvSpPr/>
          <p:nvPr/>
        </p:nvSpPr>
        <p:spPr>
          <a:xfrm>
            <a:off x="-11235" y="2564904"/>
            <a:ext cx="12192000" cy="132343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Ještěrky   </a:t>
            </a:r>
            <a:r>
              <a:rPr lang="cs-CZ" sz="8000" b="1" cap="none" spc="0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Lézards</a:t>
            </a:r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 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 advClick="0" advTm="2000"/>
    </mc:Choice>
    <mc:Fallback>
      <p:transition advClick="0" advTm="2000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5">
            <a:extLst>
              <a:ext uri="{FF2B5EF4-FFF2-40B4-BE49-F238E27FC236}">
                <a16:creationId xmlns:a16="http://schemas.microsoft.com/office/drawing/2014/main" id="{EA8A131F-86D8-4FA8-88CC-EE98AF4961C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1196752"/>
            <a:ext cx="10801200" cy="511256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Obdélník 2">
            <a:extLst>
              <a:ext uri="{FF2B5EF4-FFF2-40B4-BE49-F238E27FC236}">
                <a16:creationId xmlns:a16="http://schemas.microsoft.com/office/drawing/2014/main" id="{25AC757A-6041-4B11-A6E9-6D9680CB2703}"/>
              </a:ext>
            </a:extLst>
          </p:cNvPr>
          <p:cNvSpPr/>
          <p:nvPr/>
        </p:nvSpPr>
        <p:spPr>
          <a:xfrm>
            <a:off x="695400" y="559412"/>
            <a:ext cx="10801200" cy="63734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Rectangle 8">
            <a:extLst>
              <a:ext uri="{FF2B5EF4-FFF2-40B4-BE49-F238E27FC236}">
                <a16:creationId xmlns:a16="http://schemas.microsoft.com/office/drawing/2014/main" id="{FF167038-EAE2-43FA-B70E-038761820E15}"/>
              </a:ext>
            </a:extLst>
          </p:cNvPr>
          <p:cNvSpPr>
            <a:spLocks noChangeArrowheads="1"/>
          </p:cNvSpPr>
          <p:nvPr/>
        </p:nvSpPr>
        <p:spPr bwMode="auto">
          <a:xfrm>
            <a:off x="695400" y="548680"/>
            <a:ext cx="10801200" cy="5749909"/>
          </a:xfrm>
          <a:prstGeom prst="rect">
            <a:avLst/>
          </a:prstGeom>
          <a:noFill/>
          <a:ln w="38100">
            <a:solidFill>
              <a:srgbClr val="8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5" name="WordArt 13">
            <a:extLst>
              <a:ext uri="{FF2B5EF4-FFF2-40B4-BE49-F238E27FC236}">
                <a16:creationId xmlns:a16="http://schemas.microsoft.com/office/drawing/2014/main" id="{BA1DA602-DB16-46FB-A9C4-0E158F4A3455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1055440" y="783645"/>
            <a:ext cx="2480093" cy="878154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2875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powerpoint</a:t>
            </a:r>
            <a:r>
              <a:rPr lang="cs-CZ" sz="270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Presentation</a:t>
            </a:r>
            <a:endParaRPr lang="cs-CZ" sz="2700" kern="10" dirty="0">
              <a:ln w="9525">
                <a:round/>
                <a:headEnd/>
                <a:tailEnd/>
              </a:ln>
              <a:gradFill rotWithShape="0">
                <a:gsLst>
                  <a:gs pos="0">
                    <a:srgbClr val="FFFFCC"/>
                  </a:gs>
                  <a:gs pos="100000">
                    <a:srgbClr val="FA7D00"/>
                  </a:gs>
                </a:gsLst>
                <a:lin ang="5400000" scaled="1"/>
              </a:gra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WordArt 14">
            <a:extLst>
              <a:ext uri="{FF2B5EF4-FFF2-40B4-BE49-F238E27FC236}">
                <a16:creationId xmlns:a16="http://schemas.microsoft.com/office/drawing/2014/main" id="{A0A86A1F-4908-4341-8948-118ACCF57861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1396076" y="1886032"/>
            <a:ext cx="1798820" cy="620237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0037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405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y@t@t</a:t>
            </a:r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@ </a:t>
            </a:r>
          </a:p>
        </p:txBody>
      </p:sp>
    </p:spTree>
    <p:extLst>
      <p:ext uri="{BB962C8B-B14F-4D97-AF65-F5344CB8AC3E}">
        <p14:creationId xmlns:p14="http://schemas.microsoft.com/office/powerpoint/2010/main" val="31961550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5000">
        <p:split orient="vert"/>
        <p:sndAc>
          <p:stSnd loop="1">
            <p:snd r:embed="rId2" name="Nice day.wav"/>
          </p:stSnd>
        </p:sndAc>
      </p:transition>
    </mc:Choice>
    <mc:Fallback xmlns="">
      <p:transition spd="slow" advClick="0" advTm="15000">
        <p:split orient="vert"/>
        <p:sndAc>
          <p:stSnd loop="1">
            <p:snd r:embed="rId4" name="Nice day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65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5">
            <a:extLst>
              <a:ext uri="{FF2B5EF4-FFF2-40B4-BE49-F238E27FC236}">
                <a16:creationId xmlns:a16="http://schemas.microsoft.com/office/drawing/2014/main" id="{0BEEF0F6-D8AE-42AE-A883-E7A80BBA431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3855" y="6309320"/>
            <a:ext cx="12192000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cs-CZ" altLang="cs-CZ" sz="2000" b="1" dirty="0">
                <a:solidFill>
                  <a:srgbClr val="FF0000"/>
                </a:solidFill>
              </a:rPr>
              <a:t>         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Lizards</a:t>
            </a:r>
            <a:r>
              <a:rPr lang="cs-CZ" altLang="cs-CZ" sz="2000" b="1" dirty="0">
                <a:solidFill>
                  <a:srgbClr val="FF0000"/>
                </a:solidFill>
              </a:rPr>
              <a:t> 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Lézards</a:t>
            </a:r>
            <a:r>
              <a:rPr lang="cs-CZ" altLang="cs-CZ" sz="2000" b="1" dirty="0">
                <a:solidFill>
                  <a:srgbClr val="FF0000"/>
                </a:solidFill>
              </a:rPr>
              <a:t>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Hagedissen</a:t>
            </a:r>
            <a:r>
              <a:rPr lang="cs-CZ" altLang="cs-CZ" sz="2000" b="1" dirty="0">
                <a:solidFill>
                  <a:srgbClr val="FF0000"/>
                </a:solidFill>
              </a:rPr>
              <a:t>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Eidechsen</a:t>
            </a:r>
            <a:r>
              <a:rPr lang="cs-CZ" altLang="cs-CZ" sz="2000" b="1" dirty="0">
                <a:solidFill>
                  <a:srgbClr val="FF0000"/>
                </a:solidFill>
              </a:rPr>
              <a:t>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Lagartos</a:t>
            </a:r>
            <a:r>
              <a:rPr lang="cs-CZ" altLang="cs-CZ" sz="2000" b="1" dirty="0">
                <a:solidFill>
                  <a:srgbClr val="FF0000"/>
                </a:solidFill>
              </a:rPr>
              <a:t>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Llangardaixos</a:t>
            </a:r>
            <a:r>
              <a:rPr lang="cs-CZ" altLang="cs-CZ" sz="2000" b="1" dirty="0">
                <a:solidFill>
                  <a:srgbClr val="FF0000"/>
                </a:solidFill>
              </a:rPr>
              <a:t>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Jaszczurki</a:t>
            </a:r>
            <a:r>
              <a:rPr lang="cs-CZ" altLang="cs-CZ" sz="2000" b="1" dirty="0">
                <a:solidFill>
                  <a:srgbClr val="FF0000"/>
                </a:solidFill>
              </a:rPr>
              <a:t>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Şopârle</a:t>
            </a:r>
            <a:r>
              <a:rPr lang="cs-CZ" altLang="cs-CZ" sz="2000" b="1" dirty="0">
                <a:solidFill>
                  <a:srgbClr val="FF0000"/>
                </a:solidFill>
              </a:rPr>
              <a:t>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Gyíkok</a:t>
            </a:r>
            <a:endParaRPr lang="cs-CZ" altLang="cs-CZ" sz="2000" b="1" dirty="0">
              <a:solidFill>
                <a:srgbClr val="FF0000"/>
              </a:solidFill>
            </a:endParaRPr>
          </a:p>
        </p:txBody>
      </p:sp>
      <p:pic>
        <p:nvPicPr>
          <p:cNvPr id="3" name="Picture 6">
            <a:extLst>
              <a:ext uri="{FF2B5EF4-FFF2-40B4-BE49-F238E27FC236}">
                <a16:creationId xmlns:a16="http://schemas.microsoft.com/office/drawing/2014/main" id="{8E5778EA-6044-46CE-9A5E-2EAD1561430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3 Rectángulo">
            <a:extLst>
              <a:ext uri="{FF2B5EF4-FFF2-40B4-BE49-F238E27FC236}">
                <a16:creationId xmlns:a16="http://schemas.microsoft.com/office/drawing/2014/main" id="{7F9A66D4-1FBB-4F34-9D56-B7B2E055A71E}"/>
              </a:ext>
            </a:extLst>
          </p:cNvPr>
          <p:cNvSpPr/>
          <p:nvPr/>
        </p:nvSpPr>
        <p:spPr>
          <a:xfrm>
            <a:off x="119336" y="5262880"/>
            <a:ext cx="11737304" cy="830997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4800" b="1" spc="50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+mn-lt"/>
              </a:rPr>
              <a:t>Lizards</a:t>
            </a:r>
            <a:r>
              <a:rPr lang="cs-CZ" sz="4800" b="1" spc="50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+mn-lt"/>
              </a:rPr>
              <a:t>                                Ještěrky</a:t>
            </a:r>
            <a:endParaRPr lang="es-ES" sz="4800" b="1" spc="50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9382570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1000">
        <p:split orient="vert"/>
      </p:transition>
    </mc:Choice>
    <mc:Fallback xmlns="">
      <p:transition spd="slow" advClick="0" advTm="11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9B59AA22-0BAC-4145-B30F-958A40E28E0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0607443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D710AE04-284C-4C06-9F27-7605993B3C0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0116726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5">
            <a:extLst>
              <a:ext uri="{FF2B5EF4-FFF2-40B4-BE49-F238E27FC236}">
                <a16:creationId xmlns:a16="http://schemas.microsoft.com/office/drawing/2014/main" id="{62DB793F-19D9-4AD2-8335-4F593FE7E2B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1375633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A14BED1C-F2F7-4982-BCAE-1A38B7D1FBF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1718899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A6F07801-F377-4F11-A279-505CDC859E1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3068988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ABE3EAAC-C73C-4F9B-A98F-A73EC1C2C30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2228660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5">
            <a:extLst>
              <a:ext uri="{FF2B5EF4-FFF2-40B4-BE49-F238E27FC236}">
                <a16:creationId xmlns:a16="http://schemas.microsoft.com/office/drawing/2014/main" id="{19B502AC-5B3E-4FDB-B0BD-E0865C3A400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7401955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5B3E4C56-D424-45E9-9B1D-100B216E3F5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1384343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5">
            <a:extLst>
              <a:ext uri="{FF2B5EF4-FFF2-40B4-BE49-F238E27FC236}">
                <a16:creationId xmlns:a16="http://schemas.microsoft.com/office/drawing/2014/main" id="{90FD62A8-C7EA-461D-9454-F9AC850ED5B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6018722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FBCD3A66-E202-4673-A416-94994EE4120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5034627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2E00B417-8CFB-4763-AE7B-1BD1FABF494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702532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AF503926-405B-43D3-880F-DF34E9BD766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8144642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B7496C53-E274-41BC-AE1A-F849FE100CC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0453280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3CC7BA36-E4C7-4F9C-A975-66D8AAE0047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7253815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4E376EBF-710D-4AE9-932A-01FFFB9BB79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5969770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F8B0CBC6-F922-4CE4-A72B-6E75A789D9C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6930028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13E07981-DC20-47D3-B0EB-E6BBBD390EB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0000670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A0DC0F90-E3B4-4B25-A72E-D0F3605204A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02116"/>
            <a:ext cx="10801200" cy="5807204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1177005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CE29127C-D492-4903-832B-CFAD395C9DB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0018435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56F1E145-B48E-4812-B138-D4917B525B1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0187939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E4E80620-DB98-4143-A240-D8629062615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1031118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1A9EBB2C-1FD4-4FE7-9CC9-C4837976474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0188994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2000938D-EB47-4154-8C29-1831AB147B8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8047635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6DDABE52-128E-4447-B140-69FD8F3C6F5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739930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EF1C52BF-23EE-4819-AF0C-302FFC01AA7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0830375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94062768-0BA9-4E90-A474-2613B4C6D22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834378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EE26D20D-7041-48B8-B9B8-C4C3E32B3A6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562894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53556476-7E4E-43B5-AA7C-51111B68463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760640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4798172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7AA9E512-B48E-4AAD-96B1-EB1616807F3B}"/>
              </a:ext>
            </a:extLst>
          </p:cNvPr>
          <p:cNvSpPr/>
          <p:nvPr/>
        </p:nvSpPr>
        <p:spPr>
          <a:xfrm>
            <a:off x="695400" y="5499795"/>
            <a:ext cx="10801200" cy="86409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11" name="Picture 1" descr="The_End_Animated.gif">
            <a:extLst>
              <a:ext uri="{FF2B5EF4-FFF2-40B4-BE49-F238E27FC236}">
                <a16:creationId xmlns:a16="http://schemas.microsoft.com/office/drawing/2014/main" id="{D1DD575D-F0BD-4898-A7F6-976B64D8F90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43472" y="6044718"/>
            <a:ext cx="1029236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6">
            <a:extLst>
              <a:ext uri="{FF2B5EF4-FFF2-40B4-BE49-F238E27FC236}">
                <a16:creationId xmlns:a16="http://schemas.microsoft.com/office/drawing/2014/main" id="{BBA05814-06E4-416B-9647-5B73438DFD7C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36360" y="6114925"/>
            <a:ext cx="1618697" cy="5761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ectangle 7">
            <a:extLst>
              <a:ext uri="{FF2B5EF4-FFF2-40B4-BE49-F238E27FC236}">
                <a16:creationId xmlns:a16="http://schemas.microsoft.com/office/drawing/2014/main" id="{103B1892-14BB-4A2D-BC66-7BB32046B473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5576341"/>
            <a:ext cx="12192000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Látogasson</a:t>
            </a:r>
            <a:r>
              <a:rPr lang="cs-CZ" altLang="cs-CZ" b="1" dirty="0">
                <a:solidFill>
                  <a:srgbClr val="FF0000"/>
                </a:solidFill>
              </a:rPr>
              <a:t> el </a:t>
            </a:r>
            <a:r>
              <a:rPr lang="cs-CZ" altLang="cs-CZ" b="1" dirty="0" err="1">
                <a:solidFill>
                  <a:srgbClr val="FF0000"/>
                </a:solidFill>
              </a:rPr>
              <a:t>hozzám</a:t>
            </a:r>
            <a:r>
              <a:rPr lang="cs-CZ" altLang="cs-CZ" b="1" dirty="0">
                <a:solidFill>
                  <a:srgbClr val="FF0000"/>
                </a:solidFill>
              </a:rPr>
              <a:t>:   Visitami:    </a:t>
            </a:r>
            <a:r>
              <a:rPr lang="cs-CZ" altLang="cs-CZ" b="1" dirty="0" err="1">
                <a:solidFill>
                  <a:srgbClr val="FF0000"/>
                </a:solidFill>
              </a:rPr>
              <a:t>Odwiedź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mnie</a:t>
            </a:r>
            <a:r>
              <a:rPr lang="cs-CZ" altLang="cs-CZ" b="1" dirty="0">
                <a:solidFill>
                  <a:srgbClr val="FF0000"/>
                </a:solidFill>
              </a:rPr>
              <a:t>:  </a:t>
            </a:r>
            <a:r>
              <a:rPr lang="cs-CZ" altLang="cs-CZ" b="1" dirty="0" err="1">
                <a:solidFill>
                  <a:srgbClr val="FF0000"/>
                </a:solidFill>
              </a:rPr>
              <a:t>Besuche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mich</a:t>
            </a:r>
            <a:r>
              <a:rPr lang="cs-CZ" altLang="cs-CZ" b="1" dirty="0">
                <a:solidFill>
                  <a:srgbClr val="FF0000"/>
                </a:solidFill>
              </a:rPr>
              <a:t>:   </a:t>
            </a:r>
            <a:r>
              <a:rPr lang="cs-CZ" altLang="cs-CZ" b="1" dirty="0" err="1">
                <a:solidFill>
                  <a:srgbClr val="FF0000"/>
                </a:solidFill>
              </a:rPr>
              <a:t>Me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visite</a:t>
            </a:r>
            <a:r>
              <a:rPr lang="cs-CZ" altLang="cs-CZ" b="1" dirty="0">
                <a:solidFill>
                  <a:srgbClr val="FF0000"/>
                </a:solidFill>
              </a:rPr>
              <a:t>:    </a:t>
            </a:r>
            <a:r>
              <a:rPr lang="cs-CZ" altLang="cs-CZ" b="1" dirty="0" err="1">
                <a:solidFill>
                  <a:srgbClr val="FF0000"/>
                </a:solidFill>
              </a:rPr>
              <a:t>Visítame</a:t>
            </a:r>
            <a:r>
              <a:rPr lang="cs-CZ" altLang="cs-CZ" b="1" dirty="0">
                <a:solidFill>
                  <a:srgbClr val="FF0000"/>
                </a:solidFill>
              </a:rPr>
              <a:t>:   </a:t>
            </a:r>
            <a:r>
              <a:rPr lang="cs-CZ" altLang="cs-CZ" b="1" dirty="0" err="1">
                <a:solidFill>
                  <a:srgbClr val="FF0000"/>
                </a:solidFill>
              </a:rPr>
              <a:t>Bezoek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mij</a:t>
            </a:r>
            <a:r>
              <a:rPr lang="cs-CZ" altLang="cs-CZ" b="1" dirty="0">
                <a:solidFill>
                  <a:srgbClr val="FF0000"/>
                </a:solidFill>
              </a:rPr>
              <a:t>:   Visit </a:t>
            </a:r>
            <a:r>
              <a:rPr lang="cs-CZ" altLang="cs-CZ" b="1" dirty="0" err="1">
                <a:solidFill>
                  <a:srgbClr val="FF0000"/>
                </a:solidFill>
              </a:rPr>
              <a:t>me</a:t>
            </a:r>
            <a:r>
              <a:rPr lang="cs-CZ" altLang="cs-CZ" b="1" dirty="0">
                <a:solidFill>
                  <a:srgbClr val="FF0000"/>
                </a:solidFill>
              </a:rPr>
              <a:t>:   </a:t>
            </a:r>
            <a:r>
              <a:rPr lang="cs-CZ" altLang="cs-CZ" b="1" dirty="0" err="1">
                <a:solidFill>
                  <a:srgbClr val="FF0000"/>
                </a:solidFill>
              </a:rPr>
              <a:t>Visitez</a:t>
            </a:r>
            <a:r>
              <a:rPr lang="cs-CZ" altLang="cs-CZ" b="1" dirty="0">
                <a:solidFill>
                  <a:srgbClr val="FF0000"/>
                </a:solidFill>
              </a:rPr>
              <a:t> moi:</a:t>
            </a:r>
          </a:p>
          <a:p>
            <a:r>
              <a:rPr lang="cs-CZ" altLang="cs-CZ" b="1" dirty="0">
                <a:solidFill>
                  <a:srgbClr val="FF0000"/>
                </a:solidFill>
              </a:rPr>
              <a:t>                                                                                                  Navštivte mně na:</a:t>
            </a:r>
          </a:p>
        </p:txBody>
      </p:sp>
      <p:sp>
        <p:nvSpPr>
          <p:cNvPr id="9" name="3 Rectángulo">
            <a:extLst>
              <a:ext uri="{FF2B5EF4-FFF2-40B4-BE49-F238E27FC236}">
                <a16:creationId xmlns:a16="http://schemas.microsoft.com/office/drawing/2014/main" id="{887BEA5A-066A-4B40-B2D6-53DBDDF07A31}"/>
              </a:ext>
            </a:extLst>
          </p:cNvPr>
          <p:cNvSpPr/>
          <p:nvPr/>
        </p:nvSpPr>
        <p:spPr>
          <a:xfrm>
            <a:off x="0" y="6137051"/>
            <a:ext cx="12192000" cy="553998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30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www.yatata-blog.eu </a:t>
            </a:r>
            <a:endParaRPr lang="es-ES" sz="30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4" name="Obrázek 3">
            <a:extLst>
              <a:ext uri="{FF2B5EF4-FFF2-40B4-BE49-F238E27FC236}">
                <a16:creationId xmlns:a16="http://schemas.microsoft.com/office/drawing/2014/main" id="{C495B993-0247-4BE7-B3A7-E33D934522C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33161"/>
            <a:ext cx="10801200" cy="4966633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10" name="3 Rectángulo">
            <a:extLst>
              <a:ext uri="{FF2B5EF4-FFF2-40B4-BE49-F238E27FC236}">
                <a16:creationId xmlns:a16="http://schemas.microsoft.com/office/drawing/2014/main" id="{70258864-70FD-4C6B-B5A8-EDFCAE393C5B}"/>
              </a:ext>
            </a:extLst>
          </p:cNvPr>
          <p:cNvSpPr/>
          <p:nvPr/>
        </p:nvSpPr>
        <p:spPr>
          <a:xfrm>
            <a:off x="4612356" y="4945797"/>
            <a:ext cx="2967287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Have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 a nice </a:t>
            </a: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day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endParaRPr lang="es-ES" sz="28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3" name="3 Rectángulo">
            <a:extLst>
              <a:ext uri="{FF2B5EF4-FFF2-40B4-BE49-F238E27FC236}">
                <a16:creationId xmlns:a16="http://schemas.microsoft.com/office/drawing/2014/main" id="{29AEB1C7-D2ED-4C81-9078-12451463CBA3}"/>
              </a:ext>
            </a:extLst>
          </p:cNvPr>
          <p:cNvSpPr/>
          <p:nvPr/>
        </p:nvSpPr>
        <p:spPr>
          <a:xfrm>
            <a:off x="695399" y="4922163"/>
            <a:ext cx="2934040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Bonne </a:t>
            </a: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journée</a:t>
            </a:r>
            <a:endParaRPr lang="es-ES" sz="28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4" name="3 Rectángulo">
            <a:extLst>
              <a:ext uri="{FF2B5EF4-FFF2-40B4-BE49-F238E27FC236}">
                <a16:creationId xmlns:a16="http://schemas.microsoft.com/office/drawing/2014/main" id="{6CE287FD-44EA-4F49-A96A-013405B60540}"/>
              </a:ext>
            </a:extLst>
          </p:cNvPr>
          <p:cNvSpPr/>
          <p:nvPr/>
        </p:nvSpPr>
        <p:spPr>
          <a:xfrm>
            <a:off x="9552384" y="4933980"/>
            <a:ext cx="1838602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Fijne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 dag</a:t>
            </a:r>
            <a:endParaRPr lang="es-ES" sz="28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5" name="3 Rectángulo">
            <a:extLst>
              <a:ext uri="{FF2B5EF4-FFF2-40B4-BE49-F238E27FC236}">
                <a16:creationId xmlns:a16="http://schemas.microsoft.com/office/drawing/2014/main" id="{A81BB13A-C418-4BD7-B613-98C72C434F40}"/>
              </a:ext>
            </a:extLst>
          </p:cNvPr>
          <p:cNvSpPr/>
          <p:nvPr/>
        </p:nvSpPr>
        <p:spPr>
          <a:xfrm>
            <a:off x="695400" y="609254"/>
            <a:ext cx="4420771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Que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 </a:t>
            </a: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tengas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 </a:t>
            </a: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un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 </a:t>
            </a: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buen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 </a:t>
            </a: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dia</a:t>
            </a:r>
            <a:endParaRPr lang="es-ES" sz="28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cs typeface="Arial" panose="020B0604020202020204" pitchFamily="34" charset="0"/>
            </a:endParaRPr>
          </a:p>
        </p:txBody>
      </p:sp>
      <p:sp>
        <p:nvSpPr>
          <p:cNvPr id="16" name="3 Rectángulo">
            <a:extLst>
              <a:ext uri="{FF2B5EF4-FFF2-40B4-BE49-F238E27FC236}">
                <a16:creationId xmlns:a16="http://schemas.microsoft.com/office/drawing/2014/main" id="{F493FF83-B378-4FE4-A447-001D39308607}"/>
              </a:ext>
            </a:extLst>
          </p:cNvPr>
          <p:cNvSpPr/>
          <p:nvPr/>
        </p:nvSpPr>
        <p:spPr>
          <a:xfrm>
            <a:off x="7464152" y="609254"/>
            <a:ext cx="4420771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Tenha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 um </a:t>
            </a: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bom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 </a:t>
            </a: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dia</a:t>
            </a:r>
            <a:endParaRPr lang="es-ES" sz="28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cs typeface="Arial" panose="020B0604020202020204" pitchFamily="34" charset="0"/>
            </a:endParaRPr>
          </a:p>
        </p:txBody>
      </p:sp>
      <p:sp>
        <p:nvSpPr>
          <p:cNvPr id="17" name="3 Rectángulo">
            <a:extLst>
              <a:ext uri="{FF2B5EF4-FFF2-40B4-BE49-F238E27FC236}">
                <a16:creationId xmlns:a16="http://schemas.microsoft.com/office/drawing/2014/main" id="{C97D01DE-F403-4297-A11D-E2344583E0AA}"/>
              </a:ext>
            </a:extLst>
          </p:cNvPr>
          <p:cNvSpPr/>
          <p:nvPr/>
        </p:nvSpPr>
        <p:spPr>
          <a:xfrm>
            <a:off x="4699071" y="631380"/>
            <a:ext cx="3687914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Přeji krásný den </a:t>
            </a:r>
            <a:endParaRPr lang="es-ES" sz="28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825592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>
        <p:split orient="vert"/>
      </p:transition>
    </mc:Choice>
    <mc:Fallback xmlns="">
      <p:transition spd="slow" advClick="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000"/>
                            </p:stCondLst>
                            <p:childTnLst>
                              <p:par>
                                <p:cTn id="1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0"/>
                            </p:stCondLst>
                            <p:childTnLst>
                              <p:par>
                                <p:cTn id="2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7000"/>
                            </p:stCondLst>
                            <p:childTnLst>
                              <p:par>
                                <p:cTn id="2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9000"/>
                            </p:stCondLst>
                            <p:childTnLst>
                              <p:par>
                                <p:cTn id="3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1000"/>
                            </p:stCondLst>
                            <p:childTnLst>
                              <p:par>
                                <p:cTn id="38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3000"/>
                            </p:stCondLst>
                            <p:childTnLst>
                              <p:par>
                                <p:cTn id="4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15000"/>
                            </p:stCondLst>
                            <p:childTnLst>
                              <p:par>
                                <p:cTn id="5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17000"/>
                            </p:stCondLst>
                            <p:childTnLst>
                              <p:par>
                                <p:cTn id="5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9" grpId="0"/>
      <p:bldP spid="10" grpId="0"/>
      <p:bldP spid="13" grpId="0"/>
      <p:bldP spid="14" grpId="0"/>
      <p:bldP spid="15" grpId="0"/>
      <p:bldP spid="16" grpId="0"/>
      <p:bldP spid="17" grpId="0"/>
    </p:bldLst>
  </p:timing>
</p:sld>
</file>

<file path=ppt/theme/theme1.xml><?xml version="1.0" encoding="utf-8"?>
<a:theme xmlns:a="http://schemas.openxmlformats.org/drawingml/2006/main" name="Country melodie 4">
  <a:themeElements>
    <a:clrScheme name="Motiv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Motiv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otiv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321</TotalTime>
  <Words>80</Words>
  <Application>Microsoft Office PowerPoint</Application>
  <PresentationFormat>Širokoúhlá obrazovka</PresentationFormat>
  <Paragraphs>14</Paragraphs>
  <Slides>32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4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32</vt:i4>
      </vt:variant>
    </vt:vector>
  </HeadingPairs>
  <TitlesOfParts>
    <vt:vector size="37" baseType="lpstr">
      <vt:lpstr>Arial</vt:lpstr>
      <vt:lpstr>Calibri</vt:lpstr>
      <vt:lpstr>Calibri Light</vt:lpstr>
      <vt:lpstr>Times New Roman</vt:lpstr>
      <vt:lpstr>Country melodie 4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104</cp:revision>
  <dcterms:created xsi:type="dcterms:W3CDTF">2020-02-21T13:54:42Z</dcterms:created>
  <dcterms:modified xsi:type="dcterms:W3CDTF">2023-03-04T19:15:58Z</dcterms:modified>
</cp:coreProperties>
</file>