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314" r:id="rId7"/>
    <p:sldId id="293" r:id="rId8"/>
    <p:sldId id="315" r:id="rId9"/>
    <p:sldId id="313" r:id="rId10"/>
    <p:sldId id="312" r:id="rId11"/>
    <p:sldId id="289" r:id="rId12"/>
    <p:sldId id="311" r:id="rId13"/>
    <p:sldId id="310" r:id="rId14"/>
    <p:sldId id="308" r:id="rId15"/>
    <p:sldId id="306" r:id="rId16"/>
    <p:sldId id="307" r:id="rId17"/>
    <p:sldId id="304" r:id="rId18"/>
    <p:sldId id="292" r:id="rId19"/>
    <p:sldId id="303" r:id="rId20"/>
    <p:sldId id="298" r:id="rId21"/>
    <p:sldId id="301" r:id="rId22"/>
    <p:sldId id="300" r:id="rId23"/>
    <p:sldId id="302" r:id="rId24"/>
    <p:sldId id="299" r:id="rId25"/>
    <p:sldId id="291" r:id="rId26"/>
    <p:sldId id="296" r:id="rId27"/>
    <p:sldId id="297" r:id="rId28"/>
    <p:sldId id="281" r:id="rId29"/>
    <p:sldId id="294" r:id="rId30"/>
    <p:sldId id="285" r:id="rId31"/>
    <p:sldId id="278" r:id="rId32"/>
    <p:sldId id="295" r:id="rId33"/>
    <p:sldId id="288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28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B37F61E-1D34-32BE-D8DA-76BB48E0BC3A}"/>
              </a:ext>
            </a:extLst>
          </p:cNvPr>
          <p:cNvSpPr/>
          <p:nvPr/>
        </p:nvSpPr>
        <p:spPr>
          <a:xfrm>
            <a:off x="-312712" y="1772816"/>
            <a:ext cx="1250471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Francouzské zámky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Les châteaux de France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8B97326E-9CA8-460E-84B5-3D0E7615A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536C23FA-9EA2-4E7F-AC1B-64A267AF096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07968" y="3573016"/>
            <a:ext cx="2460213" cy="80617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A21CBC2-327A-4EC3-B0BF-EDEB182CCF4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0" y="458112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urgundy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Burgun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5D2C503C-4FB0-4798-99A1-A6A200DBDB88}"/>
              </a:ext>
            </a:extLst>
          </p:cNvPr>
          <p:cNvSpPr/>
          <p:nvPr/>
        </p:nvSpPr>
        <p:spPr>
          <a:xfrm>
            <a:off x="695400" y="5567806"/>
            <a:ext cx="108012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8">
            <a:extLst>
              <a:ext uri="{FF2B5EF4-FFF2-40B4-BE49-F238E27FC236}">
                <a16:creationId xmlns:a16="http://schemas.microsoft.com/office/drawing/2014/main" id="{637955F9-A646-42F7-914F-88E47FE49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159040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</a:t>
            </a:r>
            <a:r>
              <a:rPr lang="cs-CZ" altLang="cs-CZ" b="1" dirty="0" err="1">
                <a:solidFill>
                  <a:srgbClr val="FF0000"/>
                </a:solidFill>
              </a:rPr>
              <a:t>The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castles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of</a:t>
            </a:r>
            <a:r>
              <a:rPr lang="cs-CZ" altLang="cs-CZ" b="1" dirty="0">
                <a:solidFill>
                  <a:srgbClr val="FF0000"/>
                </a:solidFill>
              </a:rPr>
              <a:t> France    </a:t>
            </a:r>
            <a:r>
              <a:rPr lang="cs-CZ" altLang="cs-CZ" b="1" dirty="0" err="1">
                <a:solidFill>
                  <a:srgbClr val="FF0000"/>
                </a:solidFill>
              </a:rPr>
              <a:t>Châteaux</a:t>
            </a:r>
            <a:r>
              <a:rPr lang="cs-CZ" altLang="cs-CZ" b="1" dirty="0">
                <a:solidFill>
                  <a:srgbClr val="FF0000"/>
                </a:solidFill>
              </a:rPr>
              <a:t> de France    </a:t>
            </a:r>
            <a:r>
              <a:rPr lang="cs-CZ" altLang="cs-CZ" b="1" dirty="0" err="1">
                <a:solidFill>
                  <a:srgbClr val="FF0000"/>
                </a:solidFill>
              </a:rPr>
              <a:t>Kastelen</a:t>
            </a:r>
            <a:r>
              <a:rPr lang="cs-CZ" altLang="cs-CZ" b="1" dirty="0">
                <a:solidFill>
                  <a:srgbClr val="FF0000"/>
                </a:solidFill>
              </a:rPr>
              <a:t> van </a:t>
            </a:r>
            <a:r>
              <a:rPr lang="cs-CZ" altLang="cs-CZ" b="1" dirty="0" err="1">
                <a:solidFill>
                  <a:srgbClr val="FF0000"/>
                </a:solidFill>
              </a:rPr>
              <a:t>Frankrijk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Schlösser</a:t>
            </a:r>
            <a:r>
              <a:rPr lang="cs-CZ" altLang="cs-CZ" b="1" dirty="0">
                <a:solidFill>
                  <a:srgbClr val="FF0000"/>
                </a:solidFill>
              </a:rPr>
              <a:t> von </a:t>
            </a:r>
            <a:r>
              <a:rPr lang="cs-CZ" altLang="cs-CZ" b="1" dirty="0" err="1">
                <a:solidFill>
                  <a:srgbClr val="FF0000"/>
                </a:solidFill>
              </a:rPr>
              <a:t>Frankreich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Castillos</a:t>
            </a:r>
            <a:r>
              <a:rPr lang="cs-CZ" altLang="cs-CZ" b="1" dirty="0">
                <a:solidFill>
                  <a:srgbClr val="FF0000"/>
                </a:solidFill>
              </a:rPr>
              <a:t> de Francia               </a:t>
            </a:r>
            <a:r>
              <a:rPr lang="cs-CZ" altLang="cs-CZ" b="1" dirty="0" err="1">
                <a:solidFill>
                  <a:srgbClr val="FF0000"/>
                </a:solidFill>
              </a:rPr>
              <a:t>Castelos</a:t>
            </a:r>
            <a:r>
              <a:rPr lang="cs-CZ" altLang="cs-CZ" b="1" dirty="0">
                <a:solidFill>
                  <a:srgbClr val="FF0000"/>
                </a:solidFill>
              </a:rPr>
              <a:t> da </a:t>
            </a:r>
            <a:r>
              <a:rPr lang="cs-CZ" altLang="cs-CZ" b="1" dirty="0" err="1">
                <a:solidFill>
                  <a:srgbClr val="FF0000"/>
                </a:solidFill>
              </a:rPr>
              <a:t>França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Kastélyok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b="1" dirty="0">
                <a:solidFill>
                  <a:srgbClr val="FF0000"/>
                </a:solidFill>
              </a:rPr>
              <a:t>    </a:t>
            </a:r>
            <a:r>
              <a:rPr lang="cs-CZ" altLang="cs-CZ" b="1" dirty="0" err="1">
                <a:solidFill>
                  <a:srgbClr val="FF0000"/>
                </a:solidFill>
              </a:rPr>
              <a:t>Castelele</a:t>
            </a:r>
            <a:r>
              <a:rPr lang="cs-CZ" altLang="cs-CZ" b="1" dirty="0">
                <a:solidFill>
                  <a:srgbClr val="FF0000"/>
                </a:solidFill>
              </a:rPr>
              <a:t> din Franta   </a:t>
            </a:r>
            <a:r>
              <a:rPr lang="cs-CZ" altLang="cs-CZ" b="1" dirty="0" err="1">
                <a:solidFill>
                  <a:srgbClr val="FF0000"/>
                </a:solidFill>
              </a:rPr>
              <a:t>Castelli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della</a:t>
            </a:r>
            <a:r>
              <a:rPr lang="cs-CZ" altLang="cs-CZ" b="1" dirty="0">
                <a:solidFill>
                  <a:srgbClr val="FF0000"/>
                </a:solidFill>
              </a:rPr>
              <a:t> Francia  </a:t>
            </a:r>
            <a:r>
              <a:rPr lang="cs-CZ" altLang="cs-CZ" b="1" dirty="0" err="1">
                <a:solidFill>
                  <a:srgbClr val="FF0000"/>
                </a:solidFill>
              </a:rPr>
              <a:t>Zamki</a:t>
            </a:r>
            <a:r>
              <a:rPr lang="cs-CZ" altLang="cs-CZ" b="1" dirty="0">
                <a:solidFill>
                  <a:srgbClr val="FF0000"/>
                </a:solidFill>
              </a:rPr>
              <a:t> Francji   </a:t>
            </a:r>
            <a:r>
              <a:rPr lang="az-Cyrl-AZ" altLang="cs-CZ" b="1" dirty="0">
                <a:solidFill>
                  <a:srgbClr val="FF0000"/>
                </a:solidFill>
              </a:rPr>
              <a:t>Замки Франции</a:t>
            </a:r>
            <a:endParaRPr lang="cs-CZ" altLang="cs-CZ" b="1" dirty="0">
              <a:solidFill>
                <a:srgbClr val="FF0000"/>
              </a:solidFill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8A6EA419-6DC2-4BA9-9798-C5785CD778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79" y="548680"/>
            <a:ext cx="10801200" cy="561035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6">
            <a:extLst>
              <a:ext uri="{FF2B5EF4-FFF2-40B4-BE49-F238E27FC236}">
                <a16:creationId xmlns:a16="http://schemas.microsoft.com/office/drawing/2014/main" id="{4B6B7ABB-D835-43FA-975D-4CB72B52B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98961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Vincennes</a:t>
            </a:r>
            <a:endParaRPr lang="cs-CZ" altLang="cs-CZ" dirty="0"/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E5C07093-ADBD-4BB1-83A3-3278C14E3F3E}"/>
              </a:ext>
            </a:extLst>
          </p:cNvPr>
          <p:cNvSpPr/>
          <p:nvPr/>
        </p:nvSpPr>
        <p:spPr>
          <a:xfrm>
            <a:off x="7022527" y="1340768"/>
            <a:ext cx="4798671" cy="156966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Francouzské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zámky 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C1CD95A-F0C0-4C88-AD23-41E8EC160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E69EE7A0-8988-476B-AC84-29DAC927DD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692696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Vincennes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462DF97-6734-4D04-8BFC-FB6DA7FDD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8">
            <a:extLst>
              <a:ext uri="{FF2B5EF4-FFF2-40B4-BE49-F238E27FC236}">
                <a16:creationId xmlns:a16="http://schemas.microsoft.com/office/drawing/2014/main" id="{7A62ADF9-B0DC-46CB-A4F1-47BB6D8A5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692696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Vincennes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BAA0DE0-FFE1-4C3A-816B-D4F3E2D7D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A56F1477-F553-41C2-8801-458489DDB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848" y="548680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sz="2000" dirty="0" err="1"/>
              <a:t>Chateauneuf</a:t>
            </a:r>
            <a:r>
              <a:rPr lang="cs-CZ" altLang="cs-CZ" sz="2000" dirty="0"/>
              <a:t> en </a:t>
            </a:r>
            <a:r>
              <a:rPr lang="cs-CZ" altLang="cs-CZ" sz="2000" dirty="0" err="1"/>
              <a:t>Auxois</a:t>
            </a:r>
            <a:endParaRPr lang="cs-CZ" altLang="cs-CZ" sz="2000" dirty="0"/>
          </a:p>
        </p:txBody>
      </p:sp>
    </p:spTree>
    <p:extLst>
      <p:ext uri="{BB962C8B-B14F-4D97-AF65-F5344CB8AC3E}">
        <p14:creationId xmlns:p14="http://schemas.microsoft.com/office/powerpoint/2010/main" val="325097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F18E178-659D-43D5-B9C9-53355E23C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3166F826-2987-43E6-9F8E-269DF0AA7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848" y="548680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sz="2000" dirty="0" err="1"/>
              <a:t>Chateauneuf</a:t>
            </a:r>
            <a:r>
              <a:rPr lang="cs-CZ" altLang="cs-CZ" sz="2000" dirty="0"/>
              <a:t> en </a:t>
            </a:r>
            <a:r>
              <a:rPr lang="cs-CZ" altLang="cs-CZ" sz="2000" dirty="0" err="1"/>
              <a:t>Auxois</a:t>
            </a:r>
            <a:endParaRPr lang="cs-CZ" altLang="cs-CZ" sz="2000" dirty="0"/>
          </a:p>
        </p:txBody>
      </p:sp>
    </p:spTree>
    <p:extLst>
      <p:ext uri="{BB962C8B-B14F-4D97-AF65-F5344CB8AC3E}">
        <p14:creationId xmlns:p14="http://schemas.microsoft.com/office/powerpoint/2010/main" val="137920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F941CBF-D003-4B61-9F26-E96BFA47D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41C038AC-0A92-4E1E-947A-E9A00314E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764704"/>
            <a:ext cx="36126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2000" dirty="0"/>
              <a:t>Saint Amand en </a:t>
            </a:r>
            <a:r>
              <a:rPr lang="cs-CZ" altLang="cs-CZ" sz="2000" dirty="0" err="1"/>
              <a:t>Pusaye</a:t>
            </a:r>
            <a:endParaRPr lang="cs-CZ" altLang="cs-CZ" sz="2000" dirty="0"/>
          </a:p>
        </p:txBody>
      </p:sp>
    </p:spTree>
    <p:extLst>
      <p:ext uri="{BB962C8B-B14F-4D97-AF65-F5344CB8AC3E}">
        <p14:creationId xmlns:p14="http://schemas.microsoft.com/office/powerpoint/2010/main" val="196794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>
            <a:extLst>
              <a:ext uri="{FF2B5EF4-FFF2-40B4-BE49-F238E27FC236}">
                <a16:creationId xmlns:a16="http://schemas.microsoft.com/office/drawing/2014/main" id="{B818C67B-CC72-44FB-B770-25A80931B5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51952814-C904-4DDD-8E84-D24A9C627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1904" y="692696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Rambures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39730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E1C2904-E0B7-4E25-9756-8606833F1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595BB5EE-2BC4-4A23-BF15-DCF2CD82A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1904" y="692696"/>
            <a:ext cx="1368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Rambures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85996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B3F56CB-E1E4-4990-BADB-41A22F5ED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6">
            <a:extLst>
              <a:ext uri="{FF2B5EF4-FFF2-40B4-BE49-F238E27FC236}">
                <a16:creationId xmlns:a16="http://schemas.microsoft.com/office/drawing/2014/main" id="{B7493867-8EC0-41CF-B109-D18F25230B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720" y="548680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Villarceaux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628AD4C-01E9-49D7-866E-5F34D2E56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D30A79EA-9A3C-4FAC-A06C-380BABC84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92696"/>
            <a:ext cx="1008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Marais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83119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438178E-0CEF-4230-9650-A162BCF4B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0DEE9FE9-A055-4421-B76C-646B73F4C0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00456" y="692696"/>
            <a:ext cx="1008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Marais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33395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7F3A717-AD0A-4528-BF76-E87DC0050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1C590AAB-5B8E-414C-B726-74C7ABD51D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92696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Courson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230927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C083BF6-1DDF-429E-AA0F-79554A3F9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8CD7F957-6A5D-4D35-BEF7-82D349013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0837" y="692696"/>
            <a:ext cx="165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Chamarande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233853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E97A1B4-3DB7-4DCA-9970-9ACC22079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C4779A0-0E0C-4A14-A217-F5E362F635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96400" y="764704"/>
            <a:ext cx="16557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Chamarande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49147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4DA30BD-C694-4158-83C1-C74D6D981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C50CD1D6-44DC-4A20-A229-182B403313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903" y="692696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Malesherbes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17601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EE5620B-F66C-4169-BC07-BAE77F5708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CE1CB9A5-79CF-4B75-839E-4359939B1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692696"/>
            <a:ext cx="21605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/>
              <a:t>Saint </a:t>
            </a:r>
            <a:r>
              <a:rPr lang="cs-CZ" altLang="cs-CZ" dirty="0" err="1"/>
              <a:t>Chéron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9135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1B1381B5-34F5-42B9-9513-6A024DE96A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4B1959A4-ACD8-48B0-B7F4-85CC190D82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92696"/>
            <a:ext cx="16557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Gillevoisins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79825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B896AD7-4D54-4E6A-8D16-AFF506172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A54AFC7B-6C70-4AE3-BC02-247147FFA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692696"/>
            <a:ext cx="3097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St.Jean</a:t>
            </a:r>
            <a:r>
              <a:rPr lang="cs-CZ" altLang="cs-CZ" dirty="0"/>
              <a:t> de </a:t>
            </a:r>
            <a:r>
              <a:rPr lang="cs-CZ" altLang="cs-CZ" dirty="0" err="1"/>
              <a:t>Beauregard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16023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BA4141B-ABDD-420A-8895-18C26A52C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A4A80A50-92A1-4F22-AFCE-146359F71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764704"/>
            <a:ext cx="30972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dirty="0" err="1"/>
              <a:t>St.Jean</a:t>
            </a:r>
            <a:r>
              <a:rPr lang="cs-CZ" altLang="cs-CZ" dirty="0"/>
              <a:t> de </a:t>
            </a:r>
            <a:r>
              <a:rPr lang="cs-CZ" altLang="cs-CZ" dirty="0" err="1"/>
              <a:t>Beauregard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55803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3F1BE2F-B91B-486C-BF65-4B45E610C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F8C64481-21A1-4F2F-B57F-00122B714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0837" y="5926049"/>
            <a:ext cx="16557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Chamerolles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21266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42D61469-5BEA-49EF-BFF1-AFC495F72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D04B6BD9-1E98-442E-B587-836D5BF060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1424" y="620688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Chamerolles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65976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B9ED80F4-F4E9-47D9-AC99-387882CBBF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6A76B9D1-59DA-4CED-942C-97E563803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5440" y="620688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Chamerolles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57774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3141AC6-DE77-4E74-89A3-41DBC4337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E6176B46-E839-40F5-98DA-6926E8966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92696"/>
            <a:ext cx="22322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dirty="0" err="1"/>
              <a:t>Chamerolles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68401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59DDF79-01A8-435F-873D-BD9F6A0FA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770B5E38-A5BF-45A9-9770-4DAE809EAB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20688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Chamerolles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52709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B860633-F693-4730-A4BD-C5D493276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C045D07F-7044-4AC3-827A-759F42D913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8300" y="692696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Maintenon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328191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27207E7-792C-4B29-8CF5-52A437B4E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9EF6E32D-4B77-4413-843B-0B84ED86D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5300" y="692696"/>
            <a:ext cx="1511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Maintenon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8C62E047-F7E3-4FDD-B3E0-8D6E78877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9E31FD26-40F0-4AEB-90B9-A6C63F8E6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20688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Couranses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15407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ACF05B7-FA94-4C06-B9BE-55D21D17D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20AB7626-374D-42CF-9E31-BCD4563EB6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448" y="548680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Couranses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15DED68-493E-4F46-9EF0-20C697642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4185162F-A9FE-43EF-AF1E-30C7048FF7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3432" y="620688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Couranses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367F00CC-0E49-49D3-A5EC-56F84FC638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5EA897AE-674C-4C66-B8BB-DD92254B63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448" y="692696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Couranses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211701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C21BC8B-B4AC-41A0-BA7F-40346BF43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97BB3D9B-86E5-4D9C-86CE-01379B536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496" y="576358"/>
            <a:ext cx="16557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altLang="cs-CZ" dirty="0" err="1"/>
              <a:t>Couranses</a:t>
            </a:r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AA813B5F-4007-45E9-A1DD-D6C9967C0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94108"/>
            <a:ext cx="10801200" cy="498989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5DCA2F91-63F2-4D35-BA4A-3A7F36276F4F}"/>
              </a:ext>
            </a:extLst>
          </p:cNvPr>
          <p:cNvSpPr/>
          <p:nvPr/>
        </p:nvSpPr>
        <p:spPr>
          <a:xfrm>
            <a:off x="4612356" y="494579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8D7D136-6041-4FC7-AE90-7D999164F4BE}"/>
              </a:ext>
            </a:extLst>
          </p:cNvPr>
          <p:cNvSpPr/>
          <p:nvPr/>
        </p:nvSpPr>
        <p:spPr>
          <a:xfrm>
            <a:off x="695399" y="4922163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5197A440-85D2-4F49-AAD8-FA5B8BA10090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06D3E8D-B293-404A-AF9B-315C16BBA1F5}"/>
              </a:ext>
            </a:extLst>
          </p:cNvPr>
          <p:cNvSpPr/>
          <p:nvPr/>
        </p:nvSpPr>
        <p:spPr>
          <a:xfrm>
            <a:off x="551384" y="509597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7D152F7B-75AD-4D3B-B857-29EB499066D5}"/>
              </a:ext>
            </a:extLst>
          </p:cNvPr>
          <p:cNvSpPr/>
          <p:nvPr/>
        </p:nvSpPr>
        <p:spPr>
          <a:xfrm>
            <a:off x="8306436" y="499314"/>
            <a:ext cx="333418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</TotalTime>
  <Words>150</Words>
  <Application>Microsoft Office PowerPoint</Application>
  <PresentationFormat>Širokoúhlá obrazovka</PresentationFormat>
  <Paragraphs>46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2023-03-04T15:50:00Z</dcterms:modified>
</cp:coreProperties>
</file>