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gif"/><Relationship Id="rId5" Type="http://schemas.openxmlformats.org/officeDocument/2006/relationships/image" Target="../media/image2.gif"/><Relationship Id="rId15" Type="http://schemas.openxmlformats.org/officeDocument/2006/relationships/audio" Target="../media/audio1.wav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06084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Dance music Musique de danse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5428CFB-0AE9-A7C1-FA6A-DD2DDA13C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2" y="439107"/>
            <a:ext cx="9027515" cy="564089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Picture 20">
            <a:hlinkClick r:id="" action="ppaction://noaction">
              <a:snd r:embed="rId4" name="7 Tornero.wav"/>
            </a:hlinkClick>
            <a:extLst>
              <a:ext uri="{FF2B5EF4-FFF2-40B4-BE49-F238E27FC236}">
                <a16:creationId xmlns:a16="http://schemas.microsoft.com/office/drawing/2014/main" id="{AEB646A0-3EF3-E3A9-2401-52FB9AD346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3431422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0">
            <a:hlinkClick r:id="" action="ppaction://noaction">
              <a:snd r:embed="rId6" name="6 Magic carillon.wav"/>
            </a:hlinkClick>
            <a:extLst>
              <a:ext uri="{FF2B5EF4-FFF2-40B4-BE49-F238E27FC236}">
                <a16:creationId xmlns:a16="http://schemas.microsoft.com/office/drawing/2014/main" id="{AD591B27-715D-A4D5-35D1-0CAFCC6CEC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76804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0">
            <a:hlinkClick r:id="" action="ppaction://noaction">
              <a:snd r:embed="rId7" name="5 Touch by touch.wav"/>
            </a:hlinkClick>
            <a:extLst>
              <a:ext uri="{FF2B5EF4-FFF2-40B4-BE49-F238E27FC236}">
                <a16:creationId xmlns:a16="http://schemas.microsoft.com/office/drawing/2014/main" id="{2D51CFA9-2CE9-7366-D8CB-9D7B782F15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4127508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>
            <a:hlinkClick r:id="" action="ppaction://noaction">
              <a:snd r:embed="rId2" name="4 Stay here beside me.wav"/>
            </a:hlinkClick>
            <a:extLst>
              <a:ext uri="{FF2B5EF4-FFF2-40B4-BE49-F238E27FC236}">
                <a16:creationId xmlns:a16="http://schemas.microsoft.com/office/drawing/2014/main" id="{7AE4C7C7-F066-B812-9B54-6F4AB6A275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882" y="542610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8" name="1 Flames of love.wav"/>
            </a:hlinkClick>
            <a:extLst>
              <a:ext uri="{FF2B5EF4-FFF2-40B4-BE49-F238E27FC236}">
                <a16:creationId xmlns:a16="http://schemas.microsoft.com/office/drawing/2014/main" id="{E30C01D3-2D0A-A0E5-8F8F-32685DA474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1383694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9" name="2 Cry just a little bit.wav"/>
            </a:hlinkClick>
            <a:extLst>
              <a:ext uri="{FF2B5EF4-FFF2-40B4-BE49-F238E27FC236}">
                <a16:creationId xmlns:a16="http://schemas.microsoft.com/office/drawing/2014/main" id="{593B9155-E79D-B24B-E694-76843D76C3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208192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10" name="3 One way ticket.wav"/>
            </a:hlinkClick>
            <a:extLst>
              <a:ext uri="{FF2B5EF4-FFF2-40B4-BE49-F238E27FC236}">
                <a16:creationId xmlns:a16="http://schemas.microsoft.com/office/drawing/2014/main" id="{55D8F76C-419E-FC2C-57DA-C8F737BECD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14" y="2753015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>
            <a:extLst>
              <a:ext uri="{FF2B5EF4-FFF2-40B4-BE49-F238E27FC236}">
                <a16:creationId xmlns:a16="http://schemas.microsoft.com/office/drawing/2014/main" id="{6E199D56-54DE-4D2D-52A2-638ED1737CDE}"/>
              </a:ext>
            </a:extLst>
          </p:cNvPr>
          <p:cNvSpPr/>
          <p:nvPr/>
        </p:nvSpPr>
        <p:spPr>
          <a:xfrm>
            <a:off x="3347864" y="488251"/>
            <a:ext cx="619268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Musique de danse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Dance music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BCC632FE-6986-BC8A-83E1-DCF24DAC02EE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7" name="Picture 19" descr="iyuqdnfucs62ymy2k17z">
            <a:extLst>
              <a:ext uri="{FF2B5EF4-FFF2-40B4-BE49-F238E27FC236}">
                <a16:creationId xmlns:a16="http://schemas.microsoft.com/office/drawing/2014/main" id="{16D7E3F3-8CBE-1315-A4BE-0B11FD3645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12081" y="3280216"/>
            <a:ext cx="4277553" cy="484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4">
            <a:extLst>
              <a:ext uri="{FF2B5EF4-FFF2-40B4-BE49-F238E27FC236}">
                <a16:creationId xmlns:a16="http://schemas.microsoft.com/office/drawing/2014/main" id="{8C154695-5251-A6B0-9352-7951B7609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313" y="1327492"/>
            <a:ext cx="533800" cy="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4">
            <a:extLst>
              <a:ext uri="{FF2B5EF4-FFF2-40B4-BE49-F238E27FC236}">
                <a16:creationId xmlns:a16="http://schemas.microsoft.com/office/drawing/2014/main" id="{BD8FBBB5-11AB-E4E9-B148-CE8172E70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326" y="5284195"/>
            <a:ext cx="533800" cy="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024E1CD3-5282-34F2-8EE3-32CBDD453BD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494">
            <a:off x="7892879" y="3014366"/>
            <a:ext cx="414187" cy="887834"/>
          </a:xfrm>
          <a:prstGeom prst="rect">
            <a:avLst/>
          </a:prstGeom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BACB9ADE-AC6B-A7DB-8F12-2C05AFABC3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4624" y="1419644"/>
            <a:ext cx="175204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 Flames of love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21ECEB99-AA31-E8E9-7DC6-AAD2A74A7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059" y="2125920"/>
            <a:ext cx="19805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Cry just a little bit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D8F78632-CD37-EA14-EF72-AD9883BC9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059" y="2790748"/>
            <a:ext cx="19805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One way ticket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00053198-D83B-E9F5-4FE9-CB3FD57046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5683" y="5469722"/>
            <a:ext cx="19714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Stay here beside me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FAF11F20-CC0D-E000-990F-DB5EDD7DF2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059" y="4190464"/>
            <a:ext cx="19805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Touch by touch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94FF2699-9AB3-3D9C-CD25-51B897741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298" y="4859443"/>
            <a:ext cx="19805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0000"/>
                </a:solidFill>
              </a:rPr>
              <a:t>Magic carillon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6921EF4B-6D1F-CDC0-7945-3698C68E7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4648" y="3447757"/>
            <a:ext cx="19519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 </a:t>
            </a:r>
            <a:r>
              <a:rPr lang="en-US" altLang="cs-CZ" sz="1400" b="1" dirty="0" err="1">
                <a:solidFill>
                  <a:srgbClr val="FF0000"/>
                </a:solidFill>
              </a:rPr>
              <a:t>Tornero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28" name="Picture 44">
            <a:extLst>
              <a:ext uri="{FF2B5EF4-FFF2-40B4-BE49-F238E27FC236}">
                <a16:creationId xmlns:a16="http://schemas.microsoft.com/office/drawing/2014/main" id="{FB9D3C44-BC67-2890-4340-C53DA1CEB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4764" y="541727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4">
            <a:extLst>
              <a:ext uri="{FF2B5EF4-FFF2-40B4-BE49-F238E27FC236}">
                <a16:creationId xmlns:a16="http://schemas.microsoft.com/office/drawing/2014/main" id="{958B08E7-6CB1-207B-9324-55258B288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636" y="3323729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44">
            <a:extLst>
              <a:ext uri="{FF2B5EF4-FFF2-40B4-BE49-F238E27FC236}">
                <a16:creationId xmlns:a16="http://schemas.microsoft.com/office/drawing/2014/main" id="{38820D93-60E6-7782-6FC6-4025F0E59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852" y="138830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44">
            <a:extLst>
              <a:ext uri="{FF2B5EF4-FFF2-40B4-BE49-F238E27FC236}">
                <a16:creationId xmlns:a16="http://schemas.microsoft.com/office/drawing/2014/main" id="{798A25D1-EB6F-F844-3699-43AB9DBA0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952" y="2419341"/>
            <a:ext cx="314675" cy="290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4">
            <a:extLst>
              <a:ext uri="{FF2B5EF4-FFF2-40B4-BE49-F238E27FC236}">
                <a16:creationId xmlns:a16="http://schemas.microsoft.com/office/drawing/2014/main" id="{AAA1FEC3-9D90-5A0E-842C-24D6BDF82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181" y="4319073"/>
            <a:ext cx="314675" cy="290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15">
            <a:extLst>
              <a:ext uri="{FF2B5EF4-FFF2-40B4-BE49-F238E27FC236}">
                <a16:creationId xmlns:a16="http://schemas.microsoft.com/office/drawing/2014/main" id="{DDD83EA6-4C00-610F-8113-159170AE3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09" y="899604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72">
            <a:extLst>
              <a:ext uri="{FF2B5EF4-FFF2-40B4-BE49-F238E27FC236}">
                <a16:creationId xmlns:a16="http://schemas.microsoft.com/office/drawing/2014/main" id="{AEFEAD5A-2BF7-E987-5D5D-3011E878546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37396" y="777998"/>
            <a:ext cx="804743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5" name="Obrázek 15">
            <a:extLst>
              <a:ext uri="{FF2B5EF4-FFF2-40B4-BE49-F238E27FC236}">
                <a16:creationId xmlns:a16="http://schemas.microsoft.com/office/drawing/2014/main" id="{2AFC1527-F454-95B3-3E57-91B1CD94A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254" y="638049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Obrázek 15">
            <a:extLst>
              <a:ext uri="{FF2B5EF4-FFF2-40B4-BE49-F238E27FC236}">
                <a16:creationId xmlns:a16="http://schemas.microsoft.com/office/drawing/2014/main" id="{F4336C7D-B80F-1408-AC53-35473C686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645" y="618364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422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ndAc>
          <p:stSnd>
            <p:snd r:embed="rId2" name="4 Stay here beside me.wav"/>
          </p:stSnd>
        </p:sndAc>
      </p:transition>
    </mc:Choice>
    <mc:Fallback xmlns="">
      <p:transition>
        <p:sndAc>
          <p:stSnd>
            <p:snd r:embed="rId15" name="4 Stay here besid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251</TotalTime>
  <Words>48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2023-02-28T07:29:56Z</dcterms:modified>
</cp:coreProperties>
</file>