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08" r:id="rId28"/>
    <p:sldId id="314" r:id="rId29"/>
    <p:sldId id="313" r:id="rId30"/>
    <p:sldId id="312" r:id="rId31"/>
    <p:sldId id="311" r:id="rId32"/>
    <p:sldId id="303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 123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Monde des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>
        <p:sndAc>
          <p:stSnd loop="1">
            <p:snd r:embed="rId2" name="The one you really love.wav"/>
          </p:stSnd>
        </p:sndAc>
      </p:transition>
    </mc:Choice>
    <mc:Fallback xmlns="">
      <p:transition advClick="0" advTm="2000">
        <p:sndAc>
          <p:stSnd loop="1">
            <p:snd r:embed="rId3" name="The one you really lo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DBCA38-08E4-D251-F92C-828EE9EEF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F1EAC0B-EE45-E3C6-7A63-71808FF72A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9174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7E564E7-2D29-A3D4-5D01-B5422BA4772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32380" y="217863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D085F25-B87A-9036-B4FD-2FD0172AD5BC}"/>
              </a:ext>
            </a:extLst>
          </p:cNvPr>
          <p:cNvSpPr/>
          <p:nvPr/>
        </p:nvSpPr>
        <p:spPr>
          <a:xfrm>
            <a:off x="0" y="5930132"/>
            <a:ext cx="12192000" cy="927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E578CD1-9853-CA25-5B5E-0AF300CF1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8E2CEED-2A6A-AC91-E326-22A2DC9DC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634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17C5CBA-F691-B08A-956C-F6F3B0BA9125}"/>
              </a:ext>
            </a:extLst>
          </p:cNvPr>
          <p:cNvSpPr/>
          <p:nvPr/>
        </p:nvSpPr>
        <p:spPr>
          <a:xfrm>
            <a:off x="983432" y="4540139"/>
            <a:ext cx="3960440" cy="14449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123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6982CF92-8E6F-CD76-A655-D60A0D85F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B8E394-1173-BA83-D466-15DC2D0F0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81B0A6-15EC-0616-D8BA-6DC9C3B7D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182E85-FCEB-76FD-D77B-0A39F5E09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820391-9896-545A-E91F-96B95F456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027533-1D39-7FA4-4675-73CFCBEC4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B3E8C-3AE6-A64D-B14B-6031A802B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FFE226-7451-CB65-C513-614817DF3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94AEF-49FA-6A94-792A-B8C6351B0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F43B7B-B753-12CC-2B2B-019A4439B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E2A6C2-8B2A-E015-3B0F-092FCC6F4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AE494A-E4A4-7DB4-1921-D798A06A2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FBDC4F-006E-7DD7-E0E0-F0C446EC2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D78A43-7DBE-C26B-27BF-F67B3FA1F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329354-2A1B-C805-6D79-11CFCE2F5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D60C25-7095-E8E9-7292-48BB48F2A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4B5B4F-6CBF-0C96-E4C3-EEE8698FB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86ACED-02D1-D45A-D977-C82521608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0CB86D-7178-0917-FF15-61D9F1A5D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1CCF83-D481-8B04-E70E-4FD360AA5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F504A5-AF4A-2CF8-827C-8DAEB1A4B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C2DA2D-4987-D26D-49C7-5F10F119A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06D2CC-7B52-BE3A-FA5D-E6D744A3D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4FA685-5877-5A44-78E8-64B759CA9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8DE6DE-6901-E37F-6B6E-4348A291F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609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833336-63D3-CFF5-58C3-BB768D5AF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046D0A1-05FC-1869-B460-8D4A7C7C03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280" y="6006490"/>
            <a:ext cx="383756" cy="315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2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E31359-D321-1D6E-F368-85DF9D8F0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470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640B91-6F73-D71D-923F-1C49976F6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215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4C788CD-CA05-490B-24C6-59A89F2B5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13D0C65-06DF-240F-01FA-798975BED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21336"/>
            <a:ext cx="10801199" cy="50471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4911817-D6CA-4AF2-B376-4B4BEE7F1815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E6EFF1C-84A4-DC66-9FC4-0ECEDD5B6A0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115A85B7-2D56-B3E2-E930-7A87CB4809E8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38C98E2-E6AA-B35C-22FA-D0FBECCE739E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707E04C-5498-0114-6B05-53374B616AA3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23F9E63-8F2A-983B-D599-9226751C24B9}"/>
              </a:ext>
            </a:extLst>
          </p:cNvPr>
          <p:cNvSpPr/>
          <p:nvPr/>
        </p:nvSpPr>
        <p:spPr>
          <a:xfrm>
            <a:off x="4612356" y="57847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</TotalTime>
  <Words>97</Words>
  <Application>Microsoft Office PowerPoint</Application>
  <PresentationFormat>Širokoúhlá obrazovka</PresentationFormat>
  <Paragraphs>17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2023-03-02T19:49:49Z</dcterms:modified>
</cp:coreProperties>
</file>