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3" r:id="rId3"/>
    <p:sldId id="314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7" r:id="rId17"/>
    <p:sldId id="298" r:id="rId18"/>
    <p:sldId id="296" r:id="rId19"/>
    <p:sldId id="295" r:id="rId20"/>
    <p:sldId id="294" r:id="rId21"/>
    <p:sldId id="307" r:id="rId22"/>
    <p:sldId id="305" r:id="rId23"/>
    <p:sldId id="306" r:id="rId24"/>
    <p:sldId id="304" r:id="rId25"/>
    <p:sldId id="310" r:id="rId26"/>
    <p:sldId id="309" r:id="rId27"/>
    <p:sldId id="308" r:id="rId28"/>
    <p:sldId id="303" r:id="rId29"/>
    <p:sldId id="316" r:id="rId30"/>
    <p:sldId id="31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E595DF3-2CE7-EA8F-42CA-97845BCE5A60}"/>
              </a:ext>
            </a:extLst>
          </p:cNvPr>
          <p:cNvSpPr/>
          <p:nvPr/>
        </p:nvSpPr>
        <p:spPr>
          <a:xfrm>
            <a:off x="263352" y="2204864"/>
            <a:ext cx="1192864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  52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Czech Republic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ADF9AC-7D30-5CE1-C030-02758A4E54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59C72FA5-087F-6CCE-AD43-F420283EC31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87688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F66D1AB5-CACB-5D46-83FC-DCA29BAF5D5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28324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95748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  <p:sndAc>
          <p:stSnd loop="1">
            <p:snd r:embed="rId2" name="7 Monaco.wav"/>
          </p:stSnd>
        </p:sndAc>
      </p:transition>
    </mc:Choice>
    <mc:Fallback xmlns="">
      <p:transition spd="slow" advClick="0" advTm="13000">
        <p:split orient="vert"/>
        <p:sndAc>
          <p:stSnd loop="1">
            <p:snd r:embed="rId4" name="7 Mon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5D62FE9-2C60-E1B3-8964-42E8E2525022}"/>
              </a:ext>
            </a:extLst>
          </p:cNvPr>
          <p:cNvSpPr/>
          <p:nvPr/>
        </p:nvSpPr>
        <p:spPr>
          <a:xfrm>
            <a:off x="2689146" y="0"/>
            <a:ext cx="6647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1E296F5-269F-22D7-74B5-700CA48F9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5" y="6330766"/>
            <a:ext cx="12192000" cy="54254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593B0D3-F555-DD32-185A-2698A8B21B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7640"/>
            <a:ext cx="10801200" cy="579312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543EF625-13B3-5A05-344C-56194209CB79}"/>
              </a:ext>
            </a:extLst>
          </p:cNvPr>
          <p:cNvSpPr/>
          <p:nvPr/>
        </p:nvSpPr>
        <p:spPr>
          <a:xfrm>
            <a:off x="2988417" y="836712"/>
            <a:ext cx="604867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  52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9749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D752EE2-C0AB-30D1-9B33-AAC50E31DE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3AD9DB-6469-C72E-0746-128AF0928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72" y="505968"/>
            <a:ext cx="10887456" cy="584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62880E-F686-F814-4CFA-60302EE81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D43005-C48F-20BE-84B1-9A02FF2D7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D8052F-ABF4-D5C7-058B-59236D2B7F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69C27FC-2C17-2D82-4F8B-4AC7BE066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9DB8F8-1EA5-2169-71BA-5DAEBE5CD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A10A8B-E0FE-9314-51C9-8688954A2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E0B578-2F43-701F-B4CF-C9F4A88B19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A34671-9830-F3CA-4F6E-115D8EB8BB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756D52-777D-6463-0F60-52FA2AF0D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35A12A-9055-69EF-BB51-D5CA52A6A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370780-3B6D-DDC1-AD5F-5076CB164A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C934CDF-8687-C435-ABA4-9E82E0E40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528899-A52A-F145-95C4-C5F10EB37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970ED1-2235-A576-4190-27D25B606E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19" y="548680"/>
            <a:ext cx="10854781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E4842D-400C-9E78-C161-35FA7E04A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3CA01F-8DCE-E8A1-5373-BFCCD9BAE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D859B3-4C27-4391-C694-44290E1583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93E33C-5DD1-3B89-2907-F5C1770B1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FF30FB-DE96-910A-536A-2F72E258C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F0E1AF-F0DA-2A03-6A12-A5B7B7D40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68F7200-9BEA-E5D4-2126-B061791AE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5589240"/>
            <a:ext cx="1512168" cy="27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0843A4-F97C-598A-7C46-D6B16D9B8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0DF3D3-97D5-0A9D-D8B6-7C62928BA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C21164-A3A6-B9ED-BC2D-0FF58B282B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78B489-CED5-58C7-17E2-DE6CB59D5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564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2E18479-683C-1167-86A8-01B6F83E9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7541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6987688-D6F7-7E1A-65B4-202C8479C5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67988"/>
            <a:ext cx="10801200" cy="510050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F9C59B6-3A9A-2CEF-8B8B-8810038ACE1D}"/>
              </a:ext>
            </a:extLst>
          </p:cNvPr>
          <p:cNvSpPr/>
          <p:nvPr/>
        </p:nvSpPr>
        <p:spPr>
          <a:xfrm>
            <a:off x="4214390" y="5090894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E2B1F2B7-2878-ADBF-1BF3-FA7D59EBAACB}"/>
              </a:ext>
            </a:extLst>
          </p:cNvPr>
          <p:cNvSpPr/>
          <p:nvPr/>
        </p:nvSpPr>
        <p:spPr>
          <a:xfrm>
            <a:off x="685528" y="5068084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7723B8CB-2EB0-13E6-B12C-D047ED543854}"/>
              </a:ext>
            </a:extLst>
          </p:cNvPr>
          <p:cNvSpPr/>
          <p:nvPr/>
        </p:nvSpPr>
        <p:spPr>
          <a:xfrm>
            <a:off x="9599387" y="503373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58572B6A-7159-9EBC-FFC2-80DB0FCEF255}"/>
              </a:ext>
            </a:extLst>
          </p:cNvPr>
          <p:cNvSpPr/>
          <p:nvPr/>
        </p:nvSpPr>
        <p:spPr>
          <a:xfrm>
            <a:off x="5895900" y="1027896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239</TotalTime>
  <Words>61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2023-03-03T14:31:54Z</dcterms:modified>
</cp:coreProperties>
</file>