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6" r:id="rId3"/>
    <p:sldId id="262" r:id="rId4"/>
    <p:sldId id="265" r:id="rId5"/>
    <p:sldId id="299" r:id="rId6"/>
    <p:sldId id="273" r:id="rId7"/>
    <p:sldId id="278" r:id="rId8"/>
    <p:sldId id="280" r:id="rId9"/>
    <p:sldId id="266" r:id="rId10"/>
    <p:sldId id="279" r:id="rId11"/>
    <p:sldId id="263" r:id="rId12"/>
    <p:sldId id="301" r:id="rId13"/>
    <p:sldId id="300" r:id="rId14"/>
    <p:sldId id="298" r:id="rId15"/>
    <p:sldId id="297" r:id="rId16"/>
    <p:sldId id="296" r:id="rId17"/>
    <p:sldId id="295" r:id="rId18"/>
    <p:sldId id="294" r:id="rId19"/>
    <p:sldId id="291" r:id="rId20"/>
    <p:sldId id="293" r:id="rId21"/>
    <p:sldId id="289" r:id="rId22"/>
    <p:sldId id="288" r:id="rId23"/>
    <p:sldId id="287" r:id="rId24"/>
    <p:sldId id="312" r:id="rId25"/>
    <p:sldId id="285" r:id="rId26"/>
    <p:sldId id="282" r:id="rId27"/>
    <p:sldId id="283" r:id="rId28"/>
    <p:sldId id="290" r:id="rId29"/>
    <p:sldId id="284" r:id="rId30"/>
    <p:sldId id="270" r:id="rId31"/>
    <p:sldId id="271" r:id="rId32"/>
    <p:sldId id="311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169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395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56490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Tibet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1931173-3CF4-4661-B73A-C82A7A13F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BFA2548-7A0E-47C6-AE6B-F0B49096C1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822BFB35-998F-4C86-8A12-D365E203A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42F22225-E57E-B3B5-923B-33CB7ACDC1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32304" y="26369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187B35DB-36D9-1BB5-97F6-D151699E3F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72498" y="3717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Karunesh 08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Karunesh 0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899C32F-7807-4299-941A-BF28617E5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4794A51-74B4-4FDE-9D75-17CF76D51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DB5E60B7-E35A-41A8-9FCC-0E5B128F4E7E}"/>
              </a:ext>
            </a:extLst>
          </p:cNvPr>
          <p:cNvSpPr/>
          <p:nvPr/>
        </p:nvSpPr>
        <p:spPr>
          <a:xfrm>
            <a:off x="8545838" y="5106912"/>
            <a:ext cx="3002691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badi" panose="020B0604020104020204" pitchFamily="34" charset="0"/>
              </a:rPr>
              <a:t>Tibet 6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D355A9-4FC5-46AA-8316-4FFFFDAA7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501366-E9F5-4C4C-8F40-E8D5E4137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AC12B2F-B4C9-4874-88B2-FA57939FC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BC07AA-7110-4D37-9230-2E9AA1181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47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6FD26A5-B38B-47D7-ABD1-D8EDE7655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8F151AAC-6CF9-4E97-92DC-B1DDB369E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1F36F67-4438-49F0-93D6-C8F286786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5400E7-E638-42AD-99E5-CBCB1F3AC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20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4B5286-1F4F-4743-B275-14C71CF1F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2ACA77-493A-4056-9E5D-E4C3657BA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06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0BE72E-30C1-428F-BBFC-119C60F2B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8B03AD-68C9-4646-BFFE-05120FD52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F8ACB8-BA9F-406B-8D8F-777975327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9B2615-77AF-45F8-B6B5-364069502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97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7B179E6-36CD-4DC9-B703-60EF2A93F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3F2604-2CCF-483A-B10D-B119F5C83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6A224A-B147-4A27-A850-036588FE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78DBB0A-6D83-4876-BB81-CF6EBAD6A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3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4CC2BA1-5423-47D2-9384-221245325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E7CCD1-20D3-4E99-AFF3-90D409F03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78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2A5607F-79EA-419E-8F5C-2E72E9865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32AC5A-6AA3-4DAA-A3A1-C6A09754E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10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9AD6C35-9536-412A-8760-E1326B79D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1CAA2F-012F-404F-A926-A75AC4067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3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26F9C5-6070-4824-8543-570C0EF8D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5461EDD-2B28-4C48-9381-1624FE4B95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05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59B045-9454-4793-B8A8-6D1C6792A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8E8B93-1FD8-44F0-BFE5-B8A66AA83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67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72039E-CD68-41CF-9DD1-949579414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F010C4-60A4-4505-904D-90B3C3A018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28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A1F2FA-3060-459B-9DE8-11F9EE3A4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DDE59D-9058-4D7A-BB2E-37389118B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07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CA089C-08EF-4BDA-8368-57FBF5DDF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94B2A14-A7C3-4B3C-BEF8-92E91C832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23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697185-6BBE-4FC5-A3D4-D72E2D36B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062B1E-983D-4554-8778-B6A2BE2E33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839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6F7B39-6FBB-4211-A5E6-821B1DC74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98BA002-331F-4463-BEB0-E387B18C2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96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A8FC5D-6818-42A4-961E-75E67FA13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9F58D4-98EE-4688-A2A3-4DA8E1258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14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AF62DF9-EDE1-4EBD-9E18-F4C578882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BB3ED8-CE3E-4266-9A11-2EFE97ED0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84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F77FAC5-FDB3-4261-865D-E1329DB83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B651F9-F07B-4D7C-8928-14746C2F2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3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76D292-F4FF-45E7-9CE0-039F9EFB5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0B7060-CAA6-49DB-BDA7-17A6B0977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31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9BE618-106A-4C0B-89D7-7B7B3858C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B537B8-0B8B-4DB7-B489-C7D598D7D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77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537894-3745-4762-90A1-74373E3DF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DCCD67-62DD-4F79-B835-2CFF4EF3A9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25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62C087-9D87-42AF-975A-8CFD49850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4AAF4C-0AAE-4480-946F-4C3D06765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38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662850-FEF5-477C-8839-0050555BF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C9BBA37D-649B-4558-A184-74944A0FF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7F82B6-0DF9-42B8-8BC9-095AF9D1B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8DA098A-547B-4CE3-92AC-3E5A97FF1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8BF71C-B56B-442F-ADB9-98C9D12C7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16D9F8-F9D1-4C28-9EAE-6C87B96A4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25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B0BA474-388C-CCB3-0FA2-AF91A0D8C4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40</Words>
  <Application>Microsoft Office PowerPoint</Application>
  <PresentationFormat>Širokoúhlá obrazovka</PresentationFormat>
  <Paragraphs>9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Abadi</vt:lpstr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2023-02-28T15:23:20Z</dcterms:modified>
</cp:coreProperties>
</file>