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audio" Target="../media/audio15.wav"/><Relationship Id="rId26" Type="http://schemas.openxmlformats.org/officeDocument/2006/relationships/image" Target="../media/image6.png"/><Relationship Id="rId3" Type="http://schemas.openxmlformats.org/officeDocument/2006/relationships/image" Target="../media/image1.png"/><Relationship Id="rId21" Type="http://schemas.openxmlformats.org/officeDocument/2006/relationships/audio" Target="../media/audio18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4.wav"/><Relationship Id="rId25" Type="http://schemas.openxmlformats.org/officeDocument/2006/relationships/image" Target="../media/image5.gif"/><Relationship Id="rId2" Type="http://schemas.openxmlformats.org/officeDocument/2006/relationships/audio" Target="../media/audio1.wav"/><Relationship Id="rId16" Type="http://schemas.openxmlformats.org/officeDocument/2006/relationships/audio" Target="../media/audio13.wav"/><Relationship Id="rId20" Type="http://schemas.openxmlformats.org/officeDocument/2006/relationships/audio" Target="../media/audio17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24" Type="http://schemas.openxmlformats.org/officeDocument/2006/relationships/image" Target="../media/image4.gif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23" Type="http://schemas.openxmlformats.org/officeDocument/2006/relationships/image" Target="../media/image3.gif"/><Relationship Id="rId10" Type="http://schemas.openxmlformats.org/officeDocument/2006/relationships/audio" Target="../media/audio7.wav"/><Relationship Id="rId19" Type="http://schemas.openxmlformats.org/officeDocument/2006/relationships/audio" Target="../media/audio16.wav"/><Relationship Id="rId4" Type="http://schemas.openxmlformats.org/officeDocument/2006/relationships/image" Target="../media/image2.jpeg"/><Relationship Id="rId9" Type="http://schemas.openxmlformats.org/officeDocument/2006/relationships/audio" Target="../media/audio6.wav"/><Relationship Id="rId14" Type="http://schemas.openxmlformats.org/officeDocument/2006/relationships/audio" Target="../media/audio11.wav"/><Relationship Id="rId22" Type="http://schemas.openxmlformats.org/officeDocument/2006/relationships/audio" Target="../media/audio1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06084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piano 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0DCEA1DC-AD57-444F-9CA8-AE8167921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E744DE24-5489-4C8B-AF08-DA5BA06678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8" y="0"/>
            <a:ext cx="9144000" cy="6858000"/>
          </a:xfrm>
          <a:prstGeom prst="rect">
            <a:avLst/>
          </a:prstGeom>
          <a:solidFill>
            <a:srgbClr val="A50021">
              <a:alpha val="22000"/>
            </a:srgb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4F430438-0504-4F1B-BE8E-2224504CD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7999"/>
          </a:xfrm>
          <a:prstGeom prst="rect">
            <a:avLst/>
          </a:prstGeom>
          <a:noFill/>
          <a:ln w="317500">
            <a:pattFill prst="pct90">
              <a:fgClr>
                <a:srgbClr val="8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2F5DAF3A-4F65-4C32-B37C-DB93501F3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24863" cy="6119813"/>
          </a:xfrm>
          <a:prstGeom prst="rect">
            <a:avLst/>
          </a:prstGeom>
          <a:noFill/>
          <a:ln w="1905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BB4D3792-20B8-4B25-8BDF-64042236C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8424863" cy="6119813"/>
          </a:xfrm>
          <a:prstGeom prst="rect">
            <a:avLst/>
          </a:prstGeom>
          <a:noFill/>
          <a:ln w="76200">
            <a:pattFill prst="pct90">
              <a:fgClr>
                <a:srgbClr val="8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24" name="Picture 8">
            <a:extLst>
              <a:ext uri="{FF2B5EF4-FFF2-40B4-BE49-F238E27FC236}">
                <a16:creationId xmlns:a16="http://schemas.microsoft.com/office/drawing/2014/main" id="{4748F2C9-3A0D-4BF7-8FCA-84566A22E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196975"/>
            <a:ext cx="469582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438F48AA-EF3D-4C42-9BE9-95E5B08B1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060575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Two candles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for two hearts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sp>
        <p:nvSpPr>
          <p:cNvPr id="2" name="Text Box 47">
            <a:extLst>
              <a:ext uri="{FF2B5EF4-FFF2-40B4-BE49-F238E27FC236}">
                <a16:creationId xmlns:a16="http://schemas.microsoft.com/office/drawing/2014/main" id="{45F1A185-E33A-4331-BB74-C7DC87EC7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206057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A fiesta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americana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34" name="Picture 18">
            <a:hlinkClick r:id="" action="ppaction://noaction" highlightClick="1">
              <a:snd r:embed="rId2" name="Ernesto Cortazar - Emmanuelle.wav"/>
            </a:hlinkClick>
            <a:extLst>
              <a:ext uri="{FF2B5EF4-FFF2-40B4-BE49-F238E27FC236}">
                <a16:creationId xmlns:a16="http://schemas.microsoft.com/office/drawing/2014/main" id="{9F4B9C75-7619-454E-8C9B-350BA2A79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4128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AB51F944-14A6-4439-9359-3A868E748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989138"/>
            <a:ext cx="11525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Emmanuelle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36" name="Picture 20">
            <a:hlinkClick r:id="" action="ppaction://noaction" highlightClick="1">
              <a:snd r:embed="rId5" name="Ernesto Cortazar -  Two candles for two hearts.wav"/>
            </a:hlinkClick>
            <a:extLst>
              <a:ext uri="{FF2B5EF4-FFF2-40B4-BE49-F238E27FC236}">
                <a16:creationId xmlns:a16="http://schemas.microsoft.com/office/drawing/2014/main" id="{5D471E9D-F13B-4F5C-B8A0-E96CEFBB2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43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7" name="Picture 21">
            <a:hlinkClick r:id="" action="ppaction://noaction" highlightClick="1">
              <a:snd r:embed="rId6" name="Ernesto Cortazar - A fiesta americana.wav"/>
            </a:hlinkClick>
            <a:extLst>
              <a:ext uri="{FF2B5EF4-FFF2-40B4-BE49-F238E27FC236}">
                <a16:creationId xmlns:a16="http://schemas.microsoft.com/office/drawing/2014/main" id="{2C3EFE5F-37B2-4080-AC34-38B551D30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843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>
            <a:hlinkClick r:id="" action="ppaction://noaction" highlightClick="1">
              <a:snd r:embed="rId7" name="Ernesto Cortazar - A chaing of the winds.wav"/>
            </a:hlinkClick>
            <a:extLst>
              <a:ext uri="{FF2B5EF4-FFF2-40B4-BE49-F238E27FC236}">
                <a16:creationId xmlns:a16="http://schemas.microsoft.com/office/drawing/2014/main" id="{8FD54743-7DCA-4031-AECF-75821BCA1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368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6946C642-6631-4076-9364-D2F049360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213100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A chaing of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the winds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40" name="Picture 24">
            <a:hlinkClick r:id="" action="ppaction://noaction" highlightClick="1">
              <a:snd r:embed="rId8" name="Ernesto Cortazar - Aurora.wav"/>
            </a:hlinkClick>
            <a:extLst>
              <a:ext uri="{FF2B5EF4-FFF2-40B4-BE49-F238E27FC236}">
                <a16:creationId xmlns:a16="http://schemas.microsoft.com/office/drawing/2014/main" id="{04EB85D2-93E8-4613-8E7A-786DF11B4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4128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E97BDD6A-63BB-4CC8-A254-EB9C9AD54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1989138"/>
            <a:ext cx="11525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Aurora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42" name="Picture 26">
            <a:hlinkClick r:id="" action="ppaction://noaction" highlightClick="1">
              <a:snd r:embed="rId9" name="Ernesto Cortazar - Autumn rose.wav"/>
            </a:hlinkClick>
            <a:extLst>
              <a:ext uri="{FF2B5EF4-FFF2-40B4-BE49-F238E27FC236}">
                <a16:creationId xmlns:a16="http://schemas.microsoft.com/office/drawing/2014/main" id="{413AE2A9-5DFB-4900-B112-5AA637A6A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6368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E3ED8898-6DA0-4D67-8611-7059C5A8FA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3213100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Autumn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rose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44" name="Picture 28">
            <a:hlinkClick r:id="" action="ppaction://noaction" highlightClick="1">
              <a:snd r:embed="rId10" name="Ernesto Cortazar - Bertha.wav"/>
            </a:hlinkClick>
            <a:extLst>
              <a:ext uri="{FF2B5EF4-FFF2-40B4-BE49-F238E27FC236}">
                <a16:creationId xmlns:a16="http://schemas.microsoft.com/office/drawing/2014/main" id="{D1B45B88-8B9B-45A3-826F-4494CA31B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7893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4BC43637-EDDA-4994-AAE1-30FE18D86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4292600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Bertha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46" name="Picture 30">
            <a:hlinkClick r:id="" action="ppaction://noaction" highlightClick="1">
              <a:snd r:embed="rId11" name="Ernesto Cortazar - Dying of love.wav"/>
            </a:hlinkClick>
            <a:extLst>
              <a:ext uri="{FF2B5EF4-FFF2-40B4-BE49-F238E27FC236}">
                <a16:creationId xmlns:a16="http://schemas.microsoft.com/office/drawing/2014/main" id="{17D95E73-6237-4D7F-8D97-07EC5EEC7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8A59CDEC-0D0E-4CAD-B6A9-38F66AB58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365625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Dying of love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48" name="Picture 32">
            <a:hlinkClick r:id="" action="ppaction://noaction" highlightClick="1">
              <a:snd r:embed="rId12" name="Ernesto Cortazar - Dancing on the clouds.wav"/>
            </a:hlinkClick>
            <a:extLst>
              <a:ext uri="{FF2B5EF4-FFF2-40B4-BE49-F238E27FC236}">
                <a16:creationId xmlns:a16="http://schemas.microsoft.com/office/drawing/2014/main" id="{7F5FFC25-E98B-42D8-AC20-4BE48AE92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244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8533326A-84AB-439E-A8A0-833EFE753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22922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Dancing on the clouds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50" name="Picture 34">
            <a:hlinkClick r:id="" action="ppaction://noaction" highlightClick="1">
              <a:snd r:embed="rId13" name="Ernesto Cortazar - Do not leave me.wav"/>
            </a:hlinkClick>
            <a:extLst>
              <a:ext uri="{FF2B5EF4-FFF2-40B4-BE49-F238E27FC236}">
                <a16:creationId xmlns:a16="http://schemas.microsoft.com/office/drawing/2014/main" id="{A58CB53D-05C2-4334-AE55-FEF1DA6AB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6529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69493B49-3270-43FC-A13C-E96E775EF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5157788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Do not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leave me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52" name="Picture 36">
            <a:hlinkClick r:id="" action="ppaction://noaction" highlightClick="1">
              <a:snd r:embed="rId14" name="Ernesto Cortazar - Eternal love affair.wav"/>
            </a:hlinkClick>
            <a:extLst>
              <a:ext uri="{FF2B5EF4-FFF2-40B4-BE49-F238E27FC236}">
                <a16:creationId xmlns:a16="http://schemas.microsoft.com/office/drawing/2014/main" id="{C3AC7FFD-F094-40F4-A26D-749448F61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4209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5CC0D495-2A54-4FBA-9D4B-7F5D7D0F8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2997200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Eternal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love affair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54" name="Picture 38">
            <a:hlinkClick r:id="" action="ppaction://noaction" highlightClick="1">
              <a:snd r:embed="rId15" name="Ernesto Cortazar - Even through the distance.wav"/>
            </a:hlinkClick>
            <a:extLst>
              <a:ext uri="{FF2B5EF4-FFF2-40B4-BE49-F238E27FC236}">
                <a16:creationId xmlns:a16="http://schemas.microsoft.com/office/drawing/2014/main" id="{163724C3-3EC2-4A78-ADD6-3ED156273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4209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8335C366-2AAB-4867-A0E9-99AAA9301E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2997200"/>
            <a:ext cx="1223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Even through the distance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56" name="Picture 40">
            <a:hlinkClick r:id="" action="ppaction://noaction" highlightClick="1">
              <a:snd r:embed="rId16" name="Ernesto Cortazar - Fly with me.wav"/>
            </a:hlinkClick>
            <a:extLst>
              <a:ext uri="{FF2B5EF4-FFF2-40B4-BE49-F238E27FC236}">
                <a16:creationId xmlns:a16="http://schemas.microsoft.com/office/drawing/2014/main" id="{4C91086C-4D58-4CA6-8D59-6A8535CE4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5734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D447B594-4CC9-4100-B723-13CD8007142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443663" y="4149725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Fly with me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58" name="Picture 42">
            <a:hlinkClick r:id="" action="ppaction://noaction" highlightClick="1">
              <a:snd r:embed="rId17" name="Ernesto Cortazar - Forever Maria.wav"/>
            </a:hlinkClick>
            <a:extLst>
              <a:ext uri="{FF2B5EF4-FFF2-40B4-BE49-F238E27FC236}">
                <a16:creationId xmlns:a16="http://schemas.microsoft.com/office/drawing/2014/main" id="{209C2559-854C-493D-A9D1-36142FC9A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35734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72532E69-4137-4CF4-BA9B-D084F67CB46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596188" y="4076700"/>
            <a:ext cx="100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Forever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 Maria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60" name="Picture 44">
            <a:hlinkClick r:id="" action="ppaction://noaction" highlightClick="1">
              <a:snd r:embed="rId18" name="Ernesto Cortazar - For a second of your love.wav"/>
            </a:hlinkClick>
            <a:extLst>
              <a:ext uri="{FF2B5EF4-FFF2-40B4-BE49-F238E27FC236}">
                <a16:creationId xmlns:a16="http://schemas.microsoft.com/office/drawing/2014/main" id="{9DFA9DE9-59A4-4FB6-94E7-976EA6013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085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A69E48DE-8232-4D27-8C2A-C1D449E7DBA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372225" y="5013325"/>
            <a:ext cx="1152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For a second 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of your love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62" name="Picture 46">
            <a:hlinkClick r:id="" action="ppaction://noaction" highlightClick="1">
              <a:snd r:embed="rId19" name="Ernesto Cortazar - Forever you and I.wav"/>
            </a:hlinkClick>
            <a:extLst>
              <a:ext uri="{FF2B5EF4-FFF2-40B4-BE49-F238E27FC236}">
                <a16:creationId xmlns:a16="http://schemas.microsoft.com/office/drawing/2014/main" id="{9C927AC9-511A-4C9B-9224-9CE1F01AA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45815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178C0B5A-EB48-446F-A862-F05ABFB7183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596188" y="5157788"/>
            <a:ext cx="100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Forever</a:t>
            </a:r>
          </a:p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you and I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64" name="Picture 48">
            <a:hlinkClick r:id="" action="ppaction://noaction" highlightClick="1">
              <a:snd r:embed="rId20" name="Ernesto Cortazar - God sent me an angel.wav"/>
            </a:hlinkClick>
            <a:extLst>
              <a:ext uri="{FF2B5EF4-FFF2-40B4-BE49-F238E27FC236}">
                <a16:creationId xmlns:a16="http://schemas.microsoft.com/office/drawing/2014/main" id="{D54C131F-5086-4969-A3B2-332AF5CA6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6610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E85142E4-9694-4461-B05D-AD05AB841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6092825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God sent me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66" name="Picture 50">
            <a:hlinkClick r:id="" action="ppaction://noaction" highlightClick="1">
              <a:snd r:embed="rId21" name="Ernesto Cortazar - Child wings.wav"/>
            </a:hlinkClick>
            <a:extLst>
              <a:ext uri="{FF2B5EF4-FFF2-40B4-BE49-F238E27FC236}">
                <a16:creationId xmlns:a16="http://schemas.microsoft.com/office/drawing/2014/main" id="{3B4593CE-CC67-4E5B-BEB3-0A387671B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55165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9846776D-1BA5-4737-A887-A2E12F96F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6021388"/>
            <a:ext cx="11525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Child wings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pic>
        <p:nvPicPr>
          <p:cNvPr id="9268" name="Picture 52">
            <a:hlinkClick r:id="" action="ppaction://noaction">
              <a:snd r:embed="rId22" name="Ernesto Cortazar - Love spell.wav"/>
            </a:hlinkClick>
            <a:extLst>
              <a:ext uri="{FF2B5EF4-FFF2-40B4-BE49-F238E27FC236}">
                <a16:creationId xmlns:a16="http://schemas.microsoft.com/office/drawing/2014/main" id="{60D3264F-BAB4-46AC-A1A6-6D2088853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084763"/>
            <a:ext cx="433387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23B69AAC-CC54-4B14-A5F4-2DE0CE3E7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5661025"/>
            <a:ext cx="129698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i="1">
                <a:solidFill>
                  <a:srgbClr val="990033"/>
                </a:solidFill>
              </a:rPr>
              <a:t>Love spell</a:t>
            </a:r>
            <a:endParaRPr lang="nl-BE" altLang="cs-CZ" sz="1200" b="1" i="1">
              <a:solidFill>
                <a:srgbClr val="990033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E0D6FE5B-4205-4760-875F-F3A97B089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196975"/>
            <a:ext cx="31686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990033"/>
                </a:solidFill>
              </a:rPr>
              <a:t>Presentation by y@t@t@</a:t>
            </a:r>
            <a:endParaRPr lang="nl-BE" altLang="cs-CZ" sz="1400" b="1">
              <a:solidFill>
                <a:srgbClr val="990033"/>
              </a:solidFill>
            </a:endParaRPr>
          </a:p>
        </p:txBody>
      </p:sp>
      <p:pic>
        <p:nvPicPr>
          <p:cNvPr id="9271" name="Picture 55">
            <a:extLst>
              <a:ext uri="{FF2B5EF4-FFF2-40B4-BE49-F238E27FC236}">
                <a16:creationId xmlns:a16="http://schemas.microsoft.com/office/drawing/2014/main" id="{F987473E-3D72-4225-94BF-1398E2F924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989138"/>
            <a:ext cx="172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3" name="Picture 57">
            <a:extLst>
              <a:ext uri="{FF2B5EF4-FFF2-40B4-BE49-F238E27FC236}">
                <a16:creationId xmlns:a16="http://schemas.microsoft.com/office/drawing/2014/main" id="{E15C9926-56EF-4BC0-8C6F-8D59379348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205038"/>
            <a:ext cx="172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9" name="Picture 63">
            <a:extLst>
              <a:ext uri="{FF2B5EF4-FFF2-40B4-BE49-F238E27FC236}">
                <a16:creationId xmlns:a16="http://schemas.microsoft.com/office/drawing/2014/main" id="{48DEF7C5-5429-453A-A994-F2969A8366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636838"/>
            <a:ext cx="19050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80" name="Picture 64">
            <a:extLst>
              <a:ext uri="{FF2B5EF4-FFF2-40B4-BE49-F238E27FC236}">
                <a16:creationId xmlns:a16="http://schemas.microsoft.com/office/drawing/2014/main" id="{430BB666-DE81-41BF-8D09-B1EF1077E2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805488"/>
            <a:ext cx="4318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81" name="Picture 65">
            <a:extLst>
              <a:ext uri="{FF2B5EF4-FFF2-40B4-BE49-F238E27FC236}">
                <a16:creationId xmlns:a16="http://schemas.microsoft.com/office/drawing/2014/main" id="{AF4FA758-A974-47C6-9E81-2B00FA84C5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805488"/>
            <a:ext cx="4318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82" name="Picture 66">
            <a:extLst>
              <a:ext uri="{FF2B5EF4-FFF2-40B4-BE49-F238E27FC236}">
                <a16:creationId xmlns:a16="http://schemas.microsoft.com/office/drawing/2014/main" id="{5F27C15B-75A1-4862-9CA9-C82E9EE48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076700"/>
            <a:ext cx="11525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83" name="Picture 67">
            <a:extLst>
              <a:ext uri="{FF2B5EF4-FFF2-40B4-BE49-F238E27FC236}">
                <a16:creationId xmlns:a16="http://schemas.microsoft.com/office/drawing/2014/main" id="{0519FB1E-F5AF-4A97-976E-C405CDAE8D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445125"/>
            <a:ext cx="431800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84" name="Picture 68">
            <a:extLst>
              <a:ext uri="{FF2B5EF4-FFF2-40B4-BE49-F238E27FC236}">
                <a16:creationId xmlns:a16="http://schemas.microsoft.com/office/drawing/2014/main" id="{6AC615DB-9B05-4A66-9F6C-92FCC3FE44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373688"/>
            <a:ext cx="43180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2" name="Picture 86">
            <a:extLst>
              <a:ext uri="{FF2B5EF4-FFF2-40B4-BE49-F238E27FC236}">
                <a16:creationId xmlns:a16="http://schemas.microsoft.com/office/drawing/2014/main" id="{C2C80047-4CCC-405C-8EDE-E6216EC8AA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196975"/>
            <a:ext cx="36036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3" name="Picture 87">
            <a:extLst>
              <a:ext uri="{FF2B5EF4-FFF2-40B4-BE49-F238E27FC236}">
                <a16:creationId xmlns:a16="http://schemas.microsoft.com/office/drawing/2014/main" id="{814A19B6-EFAA-4357-B397-843C270EA2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268413"/>
            <a:ext cx="360363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4" name="Picture 88">
            <a:extLst>
              <a:ext uri="{FF2B5EF4-FFF2-40B4-BE49-F238E27FC236}">
                <a16:creationId xmlns:a16="http://schemas.microsoft.com/office/drawing/2014/main" id="{4C3ED8C0-9CCB-463C-AC88-A1DDC47E38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484313"/>
            <a:ext cx="287338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5" name="Picture 89">
            <a:extLst>
              <a:ext uri="{FF2B5EF4-FFF2-40B4-BE49-F238E27FC236}">
                <a16:creationId xmlns:a16="http://schemas.microsoft.com/office/drawing/2014/main" id="{4C648E0F-8D57-4A08-80B6-2B64E91FF5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557338"/>
            <a:ext cx="360363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6" name="Picture 90">
            <a:extLst>
              <a:ext uri="{FF2B5EF4-FFF2-40B4-BE49-F238E27FC236}">
                <a16:creationId xmlns:a16="http://schemas.microsoft.com/office/drawing/2014/main" id="{F972ED66-DAD9-482B-AB69-6D15717509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628775"/>
            <a:ext cx="360363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07" name="Picture 91">
            <a:extLst>
              <a:ext uri="{FF2B5EF4-FFF2-40B4-BE49-F238E27FC236}">
                <a16:creationId xmlns:a16="http://schemas.microsoft.com/office/drawing/2014/main" id="{6703C873-CAB0-4F59-9E58-6DE02499E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916113"/>
            <a:ext cx="863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3 Rectángulo">
            <a:extLst>
              <a:ext uri="{FF2B5EF4-FFF2-40B4-BE49-F238E27FC236}">
                <a16:creationId xmlns:a16="http://schemas.microsoft.com/office/drawing/2014/main" id="{71F08A7E-346C-42C9-9266-B61E1CA259F7}"/>
              </a:ext>
            </a:extLst>
          </p:cNvPr>
          <p:cNvSpPr/>
          <p:nvPr/>
        </p:nvSpPr>
        <p:spPr>
          <a:xfrm>
            <a:off x="2987675" y="5788064"/>
            <a:ext cx="3590925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99571672-FCA7-43D0-BF10-AAFEBB3B9205}"/>
              </a:ext>
            </a:extLst>
          </p:cNvPr>
          <p:cNvSpPr/>
          <p:nvPr/>
        </p:nvSpPr>
        <p:spPr>
          <a:xfrm>
            <a:off x="-180528" y="418246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Romantické piano 6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6">
            <a:extLst>
              <a:ext uri="{FF2B5EF4-FFF2-40B4-BE49-F238E27FC236}">
                <a16:creationId xmlns:a16="http://schemas.microsoft.com/office/drawing/2014/main" id="{AD9B6888-2065-4FC2-B18C-3E6CD919B8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102" y="685330"/>
            <a:ext cx="36036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86">
            <a:extLst>
              <a:ext uri="{FF2B5EF4-FFF2-40B4-BE49-F238E27FC236}">
                <a16:creationId xmlns:a16="http://schemas.microsoft.com/office/drawing/2014/main" id="{A8999E8B-102C-4823-BE41-03951203BC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69" y="689252"/>
            <a:ext cx="36036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6">
            <a:extLst>
              <a:ext uri="{FF2B5EF4-FFF2-40B4-BE49-F238E27FC236}">
                <a16:creationId xmlns:a16="http://schemas.microsoft.com/office/drawing/2014/main" id="{590F714C-576D-425D-8020-489871DE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706" y="702515"/>
            <a:ext cx="36036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6">
            <a:extLst>
              <a:ext uri="{FF2B5EF4-FFF2-40B4-BE49-F238E27FC236}">
                <a16:creationId xmlns:a16="http://schemas.microsoft.com/office/drawing/2014/main" id="{4EBB3D9E-6A01-4354-8F4F-4664929012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982" y="689252"/>
            <a:ext cx="36036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Ernesto Cortazar - Emmanuelle.wav"/>
          </p:stSnd>
        </p:sndAc>
      </p:transition>
    </mc:Choice>
    <mc:Fallback>
      <p:transition spd="slow">
        <p:split orient="vert"/>
        <p:sndAc>
          <p:stSnd>
            <p:snd r:embed="rId2" name="Ernesto Cortazar - Emmanuell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172</TotalTime>
  <Words>79</Words>
  <Application>Microsoft Office PowerPoint</Application>
  <PresentationFormat>Předvádění na obrazovce (4:3)</PresentationFormat>
  <Paragraphs>33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40</cp:revision>
  <dcterms:created xsi:type="dcterms:W3CDTF">2020-02-21T13:54:42Z</dcterms:created>
  <dcterms:modified xsi:type="dcterms:W3CDTF">2023-03-02T10:01:05Z</dcterms:modified>
</cp:coreProperties>
</file>