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0" r:id="rId2"/>
    <p:sldId id="259" r:id="rId3"/>
    <p:sldId id="280" r:id="rId4"/>
    <p:sldId id="264" r:id="rId5"/>
    <p:sldId id="281" r:id="rId6"/>
    <p:sldId id="296" r:id="rId7"/>
    <p:sldId id="301" r:id="rId8"/>
    <p:sldId id="300" r:id="rId9"/>
    <p:sldId id="303" r:id="rId10"/>
    <p:sldId id="302" r:id="rId11"/>
    <p:sldId id="305" r:id="rId12"/>
    <p:sldId id="309" r:id="rId13"/>
    <p:sldId id="308" r:id="rId14"/>
    <p:sldId id="307" r:id="rId15"/>
    <p:sldId id="306" r:id="rId16"/>
    <p:sldId id="304" r:id="rId17"/>
    <p:sldId id="299" r:id="rId18"/>
    <p:sldId id="298" r:id="rId19"/>
    <p:sldId id="297" r:id="rId20"/>
    <p:sldId id="295" r:id="rId21"/>
    <p:sldId id="292" r:id="rId22"/>
    <p:sldId id="294" r:id="rId23"/>
    <p:sldId id="293" r:id="rId24"/>
    <p:sldId id="291" r:id="rId25"/>
    <p:sldId id="278" r:id="rId26"/>
    <p:sldId id="285" r:id="rId27"/>
    <p:sldId id="287" r:id="rId28"/>
    <p:sldId id="289" r:id="rId29"/>
    <p:sldId id="273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56462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Opel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Cars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8EC4E5-138F-4B20-892C-75FC5F270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A39C06E1-C9B4-4ED3-A841-BEF20A21ED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34A01473-5B50-45F0-BE83-DB891B64F0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32304" y="184630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1.500 Miles from hom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1.500 Miles from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DAAC1A-C77A-4BF9-A0DC-095255AFE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55BEDF7-76C4-4A4C-96BE-595521B0EA57}"/>
              </a:ext>
            </a:extLst>
          </p:cNvPr>
          <p:cNvSpPr/>
          <p:nvPr/>
        </p:nvSpPr>
        <p:spPr>
          <a:xfrm>
            <a:off x="695400" y="692696"/>
            <a:ext cx="108012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Opel </a:t>
            </a:r>
            <a:r>
              <a:rPr lang="cs-CZ" sz="4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Cars</a:t>
            </a:r>
            <a:endParaRPr lang="es-ES" sz="4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BDF5CC-CA88-496B-983D-33C6ACD08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541ECD-C4F2-4EA5-AD31-01E9E1A8B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503A63F-1B55-40D0-9D24-FFA2A98D3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10" y="548680"/>
            <a:ext cx="1079918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169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8E91754-A06C-47BE-850B-22F6850C5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808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9B78CA8-43C6-49BA-94DA-94950C091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67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8BA57C-C019-43CF-BDFB-DBBE84668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250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722C00-5DCE-40B3-93F6-18979EBD6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110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214348-D78A-4FB3-8A71-683C87A42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062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EAC161-8945-4933-8295-59E046248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728D4FC-7738-4D4E-A109-CE8F0CC2DE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342" y="5163286"/>
            <a:ext cx="3579962" cy="114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67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F679A2-1A4F-469E-A386-722D0A39A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386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A13796-F417-4954-BE57-DD8158A4E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46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0BC63C-7EBD-40FE-B323-92B066873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4636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E32F58-556E-4D30-BB49-8A19CE10E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185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CEF85B-C27F-4200-A4DF-3F8CFDBD5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937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8470DCD-5FCC-44BF-AB4C-D1351612D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944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B3E838-4544-4026-8A7D-BC1945034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5355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42D36B2-B308-43A0-9ADA-22DA8F703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68" y="548680"/>
            <a:ext cx="10799064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897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D17B93-5108-4C22-BCC6-B342CA8BC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510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00FF9A-9B9F-455B-B451-4E266F292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453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3F923AB-583B-48FA-A3B2-4655E772C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117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2A6654-202F-4C56-8C97-9308C9995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68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65C990-0844-4F4F-93D2-725FED526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7FF2B7-5DDA-43AE-8A0B-44648B62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B94D66-EEC9-4D7C-82B6-9BE46A83C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D2D97B-9D8E-4117-AB47-4F121214B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63A1FD2-3ACD-4DC9-89B4-CADE9A7C6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97B3C38-86CC-457D-B708-49EA12BE50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1BB81FE0-E3BE-429E-94F2-49828A14D099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B4F1D774-16C1-46CA-AF9C-009FBD606581}"/>
              </a:ext>
            </a:extLst>
          </p:cNvPr>
          <p:cNvSpPr/>
          <p:nvPr/>
        </p:nvSpPr>
        <p:spPr>
          <a:xfrm>
            <a:off x="695399" y="4922163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C38E2055-3EC7-4AE6-B537-FA07B09598D9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0FEE1EBD-93E1-4B0D-85BD-593129DEA5CE}"/>
              </a:ext>
            </a:extLst>
          </p:cNvPr>
          <p:cNvSpPr/>
          <p:nvPr/>
        </p:nvSpPr>
        <p:spPr>
          <a:xfrm>
            <a:off x="670960" y="510668"/>
            <a:ext cx="442077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EB62B35A-25F9-4762-9700-E6C1095C5BFE}"/>
              </a:ext>
            </a:extLst>
          </p:cNvPr>
          <p:cNvSpPr/>
          <p:nvPr/>
        </p:nvSpPr>
        <p:spPr>
          <a:xfrm>
            <a:off x="7562938" y="494109"/>
            <a:ext cx="4420771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EF91AAA1-6EB5-4899-9B3D-15E79BAE98B5}"/>
              </a:ext>
            </a:extLst>
          </p:cNvPr>
          <p:cNvSpPr/>
          <p:nvPr/>
        </p:nvSpPr>
        <p:spPr>
          <a:xfrm>
            <a:off x="4612356" y="1124653"/>
            <a:ext cx="3687914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</TotalTime>
  <Words>70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73</cp:revision>
  <dcterms:created xsi:type="dcterms:W3CDTF">2020-02-21T13:54:42Z</dcterms:created>
  <dcterms:modified xsi:type="dcterms:W3CDTF">2023-03-01T13:34:36Z</dcterms:modified>
</cp:coreProperties>
</file>