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7" r:id="rId2"/>
    <p:sldId id="259" r:id="rId3"/>
    <p:sldId id="292" r:id="rId4"/>
    <p:sldId id="288" r:id="rId5"/>
    <p:sldId id="281" r:id="rId6"/>
    <p:sldId id="273" r:id="rId7"/>
    <p:sldId id="289" r:id="rId8"/>
    <p:sldId id="279" r:id="rId9"/>
    <p:sldId id="306" r:id="rId10"/>
    <p:sldId id="298" r:id="rId11"/>
    <p:sldId id="299" r:id="rId12"/>
    <p:sldId id="305" r:id="rId13"/>
    <p:sldId id="300" r:id="rId14"/>
    <p:sldId id="297" r:id="rId15"/>
    <p:sldId id="304" r:id="rId16"/>
    <p:sldId id="303" r:id="rId17"/>
    <p:sldId id="302" r:id="rId18"/>
    <p:sldId id="301" r:id="rId19"/>
    <p:sldId id="278" r:id="rId20"/>
    <p:sldId id="296" r:id="rId21"/>
    <p:sldId id="295" r:id="rId22"/>
    <p:sldId id="277" r:id="rId23"/>
    <p:sldId id="276" r:id="rId24"/>
    <p:sldId id="294" r:id="rId25"/>
    <p:sldId id="293" r:id="rId26"/>
    <p:sldId id="271" r:id="rId27"/>
    <p:sldId id="285" r:id="rId28"/>
    <p:sldId id="290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28.02.2023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7785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1844824"/>
            <a:ext cx="12178145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 80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C470B63-010D-4420-9569-98FE776B2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F6ADFFEE-C25F-47CC-B151-74F18D520FA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79750" y="764704"/>
            <a:ext cx="2422407" cy="8059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CFD8AD09-A2CC-4DBB-B0EC-8EA50BBA5FF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1543" y="178666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3000">
        <p:split orient="vert"/>
        <p:sndAc>
          <p:stSnd loop="1">
            <p:snd r:embed="rId2" name="1.Ever young.wav"/>
          </p:stSnd>
        </p:sndAc>
      </p:transition>
    </mc:Choice>
    <mc:Fallback>
      <p:transition spd="slow" advClick="0" advTm="13000">
        <p:split orient="vert"/>
        <p:sndAc>
          <p:stSnd loop="1">
            <p:snd r:embed="rId2" name="1.Ever you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603B50BE-31A8-4DD8-A0B8-9DB38E3110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937" y="6150114"/>
            <a:ext cx="117410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Welt</a:t>
            </a:r>
            <a:r>
              <a:rPr lang="cs-CZ" altLang="cs-CZ" sz="2000" b="1" dirty="0">
                <a:solidFill>
                  <a:srgbClr val="FF0000"/>
                </a:solidFill>
              </a:rPr>
              <a:t>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           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עולם החיות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492C198-51A9-4474-BCF9-47E0BD9C0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8DA51C49-8C7C-4B80-B87B-4C57E10419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526526F8-9EA4-4649-A3B4-CBD167A22D52}"/>
              </a:ext>
            </a:extLst>
          </p:cNvPr>
          <p:cNvSpPr/>
          <p:nvPr/>
        </p:nvSpPr>
        <p:spPr>
          <a:xfrm>
            <a:off x="263352" y="2564904"/>
            <a:ext cx="348482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Svět </a:t>
            </a:r>
          </a:p>
          <a:p>
            <a:pPr algn="ctr"/>
            <a:r>
              <a:rPr lang="cs-CZ" sz="4400" b="1" cap="none" spc="0" dirty="0">
                <a:ln w="1143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zvířat</a:t>
            </a:r>
          </a:p>
          <a:p>
            <a:pPr algn="ctr"/>
            <a:r>
              <a:rPr lang="cs-CZ" sz="4400" b="1" cap="none" spc="0" dirty="0">
                <a:ln w="1143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80</a:t>
            </a:r>
          </a:p>
        </p:txBody>
      </p:sp>
    </p:spTree>
    <p:extLst>
      <p:ext uri="{BB962C8B-B14F-4D97-AF65-F5344CB8AC3E}">
        <p14:creationId xmlns:p14="http://schemas.microsoft.com/office/powerpoint/2010/main" val="391296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3000">
        <p:split orient="vert"/>
      </p:transition>
    </mc:Choice>
    <mc:Fallback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1AF5678-62A0-4200-9D66-0107FDBE2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BF0E59E-34D1-4C51-A378-355608C3D7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372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784ED1F-25CD-44AA-9806-96C54DDA6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67576E7-0055-4138-9940-8A6883E5DB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40D06DF-14C9-4939-9022-CC2BCDD296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A5A8C528-67A7-4451-AC8C-A9A9B7458C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F8E980-13D3-4F7D-9F2A-10DB4D476F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754C48C-2FF7-437C-BE98-0FECF11C27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843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FD2528B-F6D4-49B9-A323-4A48A3CAA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BEAC82E-833C-42FE-A3CD-B1BAE2A072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2EFF182-3995-45C7-85BB-05EA4CEFD3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7B3349-CE7F-4C12-AA4F-65767E3ECD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443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22C3808-8D4C-496F-8096-FC7CDB53B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420EE45-3C3F-40EA-B473-628F64B1A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939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317152F-3694-4EB2-9B1D-C94A18F2A7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1565709-354B-45BD-8D9B-7F1B3253E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975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A2975D-8C24-4C4C-A406-E689F4BC6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EAC1938-E1A6-43A8-8EF5-793E2C961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96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5E0BDB1-1CB0-4D5D-A545-FF2790CA0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9DFAE13-8BB1-4BA6-9C2B-1BB97C8CD8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131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2EA5F8D-840A-41FD-ACF7-2FE94EA75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2D020F6-0C51-45C7-BA33-5C0DA8A20C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23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3D8DF0-EE04-46A9-A5A2-3A2F0E3CC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FA781BF-FB2D-492B-B1D8-2C664D67D0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298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38124BA-572F-4667-91E0-B68F4E013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D7DA75-8497-457E-91C7-22EEB775BE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320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74D230A-9D38-4EE5-81E9-615212B8BF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45" y="643466"/>
            <a:ext cx="1087458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18EEA69-B376-4569-8D49-284B5158E4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10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55C2FF1-1EB7-46E4-9243-65FA4B9D8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7A5108B-95C4-4B7D-90CE-D90BBA8AC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0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37AB63F-D4CE-46B6-9006-3C3BFAD7C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5E9DC67-E5E4-4A59-BE99-C94789E968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917BB9B-BD53-42C4-8F40-43357D427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76F4DF0-E752-4ABB-A88E-919EA0AA20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47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643BE9F-8939-45B9-AA1F-FB53B1ACA6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50E5624-83C6-478B-A14B-49EF5C4D0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37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76D7519-E560-4F3D-9966-99D54F13A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3D297B7-537C-4DE0-BC8C-3E07AF8FD0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16983C-A3EC-4811-9847-C7FD7290B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EE6CED5-3BAC-4A00-891C-71E913FEE8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6A7D1A8-902C-43C7-ADCF-54993EACDB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5BE417A-479A-492F-8FB3-0B00B096D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F3BE25B-EFB8-4B5E-ADD4-9D2DFDEAE9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DFD5D1-2AA0-412F-88BE-E253D30A16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113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3EDCC75-0F5D-428D-A9C8-1A12131F7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FDBBFF2-50C6-4E1A-BAAC-4D6B6D19B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B024687-3AD1-46A3-99BA-A51B309F0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787430-FE41-4B3B-A001-23C84C8DC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719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26F2FA29-CBF6-4636-9BD3-4EDBDCCA65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779DB90E-99A8-47ED-A598-C598BE8CFAFB}"/>
              </a:ext>
            </a:extLst>
          </p:cNvPr>
          <p:cNvSpPr/>
          <p:nvPr/>
        </p:nvSpPr>
        <p:spPr>
          <a:xfrm>
            <a:off x="4799856" y="496055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AE78F87A-765B-4672-BCE5-15F00C3C7BB8}"/>
              </a:ext>
            </a:extLst>
          </p:cNvPr>
          <p:cNvSpPr/>
          <p:nvPr/>
        </p:nvSpPr>
        <p:spPr>
          <a:xfrm>
            <a:off x="695400" y="4992599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1B6579C-6D3D-4838-8536-B26DD19FFA9B}"/>
              </a:ext>
            </a:extLst>
          </p:cNvPr>
          <p:cNvSpPr/>
          <p:nvPr/>
        </p:nvSpPr>
        <p:spPr>
          <a:xfrm>
            <a:off x="9657998" y="499259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1E2567E7-5C7C-4043-A5BB-4ECA3E5E950D}"/>
              </a:ext>
            </a:extLst>
          </p:cNvPr>
          <p:cNvSpPr/>
          <p:nvPr/>
        </p:nvSpPr>
        <p:spPr>
          <a:xfrm>
            <a:off x="551384" y="478085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01C065BC-7417-4F95-94ED-D44701A87014}"/>
              </a:ext>
            </a:extLst>
          </p:cNvPr>
          <p:cNvSpPr/>
          <p:nvPr/>
        </p:nvSpPr>
        <p:spPr>
          <a:xfrm>
            <a:off x="7608168" y="478085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742E28BE-6D7D-4BB2-A737-6527126972BE}"/>
              </a:ext>
            </a:extLst>
          </p:cNvPr>
          <p:cNvSpPr/>
          <p:nvPr/>
        </p:nvSpPr>
        <p:spPr>
          <a:xfrm>
            <a:off x="4799856" y="777968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280</TotalTime>
  <Words>110</Words>
  <Application>Microsoft Office PowerPoint</Application>
  <PresentationFormat>Širokoúhlá obrazovka</PresentationFormat>
  <Paragraphs>17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87</cp:revision>
  <dcterms:created xsi:type="dcterms:W3CDTF">2020-02-21T13:54:42Z</dcterms:created>
  <dcterms:modified xsi:type="dcterms:W3CDTF">2023-02-28T15:59:27Z</dcterms:modified>
</cp:coreProperties>
</file>