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281" r:id="rId5"/>
    <p:sldId id="263" r:id="rId6"/>
    <p:sldId id="291" r:id="rId7"/>
    <p:sldId id="279" r:id="rId8"/>
    <p:sldId id="296" r:id="rId9"/>
    <p:sldId id="295" r:id="rId10"/>
    <p:sldId id="286" r:id="rId11"/>
    <p:sldId id="294" r:id="rId12"/>
    <p:sldId id="298" r:id="rId13"/>
    <p:sldId id="297" r:id="rId14"/>
    <p:sldId id="290" r:id="rId15"/>
    <p:sldId id="289" r:id="rId16"/>
    <p:sldId id="288" r:id="rId17"/>
    <p:sldId id="277" r:id="rId18"/>
    <p:sldId id="278" r:id="rId19"/>
    <p:sldId id="287" r:id="rId20"/>
    <p:sldId id="276" r:id="rId21"/>
    <p:sldId id="271" r:id="rId22"/>
    <p:sldId id="283" r:id="rId23"/>
    <p:sldId id="284" r:id="rId24"/>
    <p:sldId id="28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1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hyperlink" Target="http://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41564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9D3A8C-25F0-4FBF-9273-6B16E73C4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893BE0-B6E7-4A37-AE75-EBD9A0A88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102C431-9154-05B4-E82A-0ED9650046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664" y="39330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ADA994FC-2F12-DDE1-5C9A-5A1A572B79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12300" y="501317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4102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 loop="1">
            <p:snd r:embed="rId2" name="Relax melodie.wav"/>
          </p:stSnd>
        </p:sndAc>
      </p:transition>
    </mc:Choice>
    <mc:Fallback xmlns="">
      <p:transition advClick="0" advTm="10000">
        <p:sndAc>
          <p:stSnd loop="1">
            <p:snd r:embed="rId4" name="Relax melo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CA9CE7-B61B-4612-A03D-1434D19F3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72C2D28-9370-49E6-A35C-B42BF64F5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BFD85776-AB0D-E22B-81BB-3DDA7F7FF7A4}"/>
              </a:ext>
            </a:extLst>
          </p:cNvPr>
          <p:cNvSpPr/>
          <p:nvPr/>
        </p:nvSpPr>
        <p:spPr>
          <a:xfrm>
            <a:off x="7824192" y="980728"/>
            <a:ext cx="4032448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endParaRPr lang="cs-CZ" sz="5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36</a:t>
            </a:r>
            <a:endParaRPr lang="es-ES" sz="5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63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3DFA53-114A-4012-B7F0-E25BB6943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52E979-9A41-47F6-B95D-DAF93B2EC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ECE55-A36F-45EE-A6A0-AFA57F49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7" y="643465"/>
            <a:ext cx="1088999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B1AEA75-3A4A-48E4-8A01-6A5423BE5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72C4D7-16B3-4418-9ED9-F261AAEDD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3522C7-BBB5-4AE0-BA71-6E5C6AEE5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50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F0B52-6711-4E0C-AB11-172D94D26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760B9C-2982-4FFE-A425-65FA2D74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6B68A0-B8A8-4DAD-BB4D-8C5F19E4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621EE8-A8EC-4634-A835-F860F0BBF1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00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1B1609-D8E6-416F-AA91-844AE2D3D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8705"/>
            <a:ext cx="10905064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ED54CE-55A9-4303-B46C-BEC354DE6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04EC34-3A03-4978-A898-6BD87A227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D0602A-B4B2-4CF2-9FCE-5ADF28ABA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84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E2D753-C4CE-4D89-ADAF-C0C5A7224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45" y="643465"/>
            <a:ext cx="1090218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595A9A-23F9-451B-A065-E31F0F30B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81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B4256E-28D4-453B-AA91-4D7EE537F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76E645-FB53-4BB2-9D1A-D1E690C07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13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2CDAE4-7ADD-4A57-A792-4CA649A91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BA03E04-3790-4574-AFEC-987AC7B84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65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479961-80FE-49E7-AC4B-11214D883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D623DF-B7FC-4EEA-8124-77011C4CF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7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89A0E3-9E75-4C8E-991A-EB5428742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3FE43B-FFD5-4AA5-9DE5-8B03CD583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29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845C95-33B3-4502-B934-B9AA13928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BBAC31-FCAF-461C-92D3-10CC10017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99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5FB8D6-D606-478F-B310-10CA7D928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9850ED-0B8E-403A-93E4-8ABCE5714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2AD698-7370-4079-BF8F-044F2CB30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AD271A-C435-4989-B5CB-C0372C407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F93ECA-D651-4EBB-802D-21B354936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8" y="643466"/>
            <a:ext cx="1089435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56F9EB-65C7-49E0-B05F-248758C55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48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C74FF4-6032-4F89-9035-B48732E44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451636-8E09-44E9-9E4E-B014B1241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DD0782-10A3-45E2-8158-F7EB08DE1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E07512-575D-4538-9B14-B0D90F2B6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250797-39C8-4F62-BD28-6EE54FEAD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B271FC-4DCA-4F6F-AC39-BF91601A6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88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7435E4-8F67-4267-8383-AEBFCFCF0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F3BAB0-D85C-4D60-B893-5A8B1C82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87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The_End_Animated.gif">
            <a:extLst>
              <a:ext uri="{FF2B5EF4-FFF2-40B4-BE49-F238E27FC236}">
                <a16:creationId xmlns:a16="http://schemas.microsoft.com/office/drawing/2014/main" id="{80DF8288-626B-4898-B20D-B95AC3BF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953" y="6008886"/>
            <a:ext cx="1223962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1A585051-B9E6-44F2-95A2-B7DE98B7F0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2359" y="6047531"/>
            <a:ext cx="1944688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B0A6E200-1609-4097-B81F-F446EFB8E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Navštivte mně : 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29E94840-56BC-43BB-A1F8-CDF0489C27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1"/>
            <a:ext cx="10905064" cy="5040932"/>
          </a:xfrm>
          <a:prstGeom prst="rect">
            <a:avLst/>
          </a:prstGeom>
          <a:solidFill>
            <a:schemeClr val="accent1"/>
          </a:solidFill>
          <a:ln w="44450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1" name="Obrázek 10">
            <a:hlinkClick r:id="rId4"/>
            <a:extLst>
              <a:ext uri="{FF2B5EF4-FFF2-40B4-BE49-F238E27FC236}">
                <a16:creationId xmlns:a16="http://schemas.microsoft.com/office/drawing/2014/main" id="{2DA3A400-00F8-4E00-8715-683ED5CA3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019" y="5899506"/>
            <a:ext cx="5383235" cy="1182727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13E27D9-E4FE-4054-8FB4-EA501A569C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04093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08B58C35-6EC0-4B55-8C92-00B68262AE5E}"/>
              </a:ext>
            </a:extLst>
          </p:cNvPr>
          <p:cNvSpPr/>
          <p:nvPr/>
        </p:nvSpPr>
        <p:spPr>
          <a:xfrm>
            <a:off x="4837495" y="4769018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8C0AC66C-D1DE-44F2-ABC7-E5598F738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444320"/>
            <a:ext cx="10905064" cy="503258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14746C8-CD7A-4913-850F-CA4D233628E1}"/>
              </a:ext>
            </a:extLst>
          </p:cNvPr>
          <p:cNvSpPr/>
          <p:nvPr/>
        </p:nvSpPr>
        <p:spPr>
          <a:xfrm>
            <a:off x="448491" y="4822909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5125BB1-5396-4FF4-A5FD-BA5F6DA1661A}"/>
              </a:ext>
            </a:extLst>
          </p:cNvPr>
          <p:cNvSpPr/>
          <p:nvPr/>
        </p:nvSpPr>
        <p:spPr>
          <a:xfrm>
            <a:off x="9232359" y="4750107"/>
            <a:ext cx="245146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7B9D1BE-DA25-4029-9F1A-B68A3D382450}"/>
              </a:ext>
            </a:extLst>
          </p:cNvPr>
          <p:cNvSpPr/>
          <p:nvPr/>
        </p:nvSpPr>
        <p:spPr>
          <a:xfrm>
            <a:off x="1033573" y="528906"/>
            <a:ext cx="1090506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…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1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</TotalTime>
  <Words>56</Words>
  <Application>Microsoft Office PowerPoint</Application>
  <PresentationFormat>Širokoúhlá obrazovka</PresentationFormat>
  <Paragraphs>12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2023-02-28T12:27:40Z</dcterms:modified>
</cp:coreProperties>
</file>