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73" r:id="rId5"/>
    <p:sldId id="264" r:id="rId6"/>
    <p:sldId id="281" r:id="rId7"/>
    <p:sldId id="278" r:id="rId8"/>
    <p:sldId id="285" r:id="rId9"/>
    <p:sldId id="288" r:id="rId10"/>
    <p:sldId id="287" r:id="rId11"/>
    <p:sldId id="294" r:id="rId12"/>
    <p:sldId id="293" r:id="rId13"/>
    <p:sldId id="292" r:id="rId14"/>
    <p:sldId id="291" r:id="rId15"/>
    <p:sldId id="289" r:id="rId16"/>
    <p:sldId id="297" r:id="rId17"/>
    <p:sldId id="296" r:id="rId18"/>
    <p:sldId id="301" r:id="rId19"/>
    <p:sldId id="300" r:id="rId20"/>
    <p:sldId id="299" r:id="rId21"/>
    <p:sldId id="298" r:id="rId22"/>
    <p:sldId id="303" r:id="rId23"/>
    <p:sldId id="302" r:id="rId24"/>
    <p:sldId id="295" r:id="rId25"/>
    <p:sldId id="308" r:id="rId26"/>
    <p:sldId id="307" r:id="rId27"/>
    <p:sldId id="306" r:id="rId28"/>
    <p:sldId id="305" r:id="rId29"/>
    <p:sldId id="304" r:id="rId30"/>
    <p:sldId id="311" r:id="rId31"/>
    <p:sldId id="309" r:id="rId32"/>
    <p:sldId id="290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27F9F43E-C31C-43CB-0BC4-8186BB330A3E}"/>
              </a:ext>
            </a:extLst>
          </p:cNvPr>
          <p:cNvSpPr/>
          <p:nvPr/>
        </p:nvSpPr>
        <p:spPr>
          <a:xfrm>
            <a:off x="0" y="1628800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Život a stáří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Life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and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old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age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fr-FR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La vie et la vieillesse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split orient="vert"/>
      </p:transition>
    </mc:Choice>
    <mc:Fallback xmlns="">
      <p:transition spd="slow" advClick="0" advTm="2000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3BF22994-A87F-4511-BD7A-A59D2754DA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8" name="WordArt 13">
            <a:extLst>
              <a:ext uri="{FF2B5EF4-FFF2-40B4-BE49-F238E27FC236}">
                <a16:creationId xmlns:a16="http://schemas.microsoft.com/office/drawing/2014/main" id="{3493D76F-6E49-4C32-A082-5A559A71A26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472264" y="191683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WordArt 14">
            <a:extLst>
              <a:ext uri="{FF2B5EF4-FFF2-40B4-BE49-F238E27FC236}">
                <a16:creationId xmlns:a16="http://schemas.microsoft.com/office/drawing/2014/main" id="{8359F77A-1233-45F6-AB6C-2D53D4F650A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812900" y="3118881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  <p:sndAc>
          <p:stSnd loop="1">
            <p:snd r:embed="rId2" name="yatata - Stáří.wav"/>
          </p:stSnd>
        </p:sndAc>
      </p:transition>
    </mc:Choice>
    <mc:Fallback xmlns="">
      <p:transition spd="slow" advClick="0" advTm="14000">
        <p:split orient="vert"/>
        <p:sndAc>
          <p:stSnd loop="1">
            <p:snd r:embed="rId5" name="yatata - Stáří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>
            <a:extLst>
              <a:ext uri="{FF2B5EF4-FFF2-40B4-BE49-F238E27FC236}">
                <a16:creationId xmlns:a16="http://schemas.microsoft.com/office/drawing/2014/main" id="{8CAFFC52-C3CA-487A-9E6A-468F69412A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256584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77D8DAB1-69C8-47AC-A1C5-8735600911A9}"/>
              </a:ext>
            </a:extLst>
          </p:cNvPr>
          <p:cNvSpPr/>
          <p:nvPr/>
        </p:nvSpPr>
        <p:spPr>
          <a:xfrm>
            <a:off x="13855" y="5805264"/>
            <a:ext cx="12164290" cy="86156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 Box 7">
            <a:extLst>
              <a:ext uri="{FF2B5EF4-FFF2-40B4-BE49-F238E27FC236}">
                <a16:creationId xmlns:a16="http://schemas.microsoft.com/office/drawing/2014/main" id="{4482F18C-B614-48E1-8494-09F79A6C2B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" y="5949280"/>
            <a:ext cx="12192000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Life</a:t>
            </a:r>
            <a:r>
              <a:rPr lang="cs-CZ" altLang="cs-CZ" sz="2000" b="1" dirty="0">
                <a:solidFill>
                  <a:srgbClr val="FF0000"/>
                </a:solidFill>
              </a:rPr>
              <a:t> and </a:t>
            </a:r>
            <a:r>
              <a:rPr lang="cs-CZ" altLang="cs-CZ" sz="2000" b="1" dirty="0" err="1">
                <a:solidFill>
                  <a:srgbClr val="FF0000"/>
                </a:solidFill>
              </a:rPr>
              <a:t>old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age</a:t>
            </a:r>
            <a:r>
              <a:rPr lang="cs-CZ" altLang="cs-CZ" sz="2000" b="1" dirty="0">
                <a:solidFill>
                  <a:srgbClr val="FF0000"/>
                </a:solidFill>
              </a:rPr>
              <a:t>     La </a:t>
            </a:r>
            <a:r>
              <a:rPr lang="cs-CZ" altLang="cs-CZ" sz="2000" b="1" dirty="0" err="1">
                <a:solidFill>
                  <a:srgbClr val="FF0000"/>
                </a:solidFill>
              </a:rPr>
              <a:t>vie</a:t>
            </a:r>
            <a:r>
              <a:rPr lang="cs-CZ" altLang="cs-CZ" sz="2000" b="1" dirty="0">
                <a:solidFill>
                  <a:srgbClr val="FF0000"/>
                </a:solidFill>
              </a:rPr>
              <a:t> et la </a:t>
            </a:r>
            <a:r>
              <a:rPr lang="cs-CZ" altLang="cs-CZ" sz="2000" b="1" dirty="0" err="1">
                <a:solidFill>
                  <a:srgbClr val="FF0000"/>
                </a:solidFill>
              </a:rPr>
              <a:t>vieillesse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Leven</a:t>
            </a:r>
            <a:r>
              <a:rPr lang="cs-CZ" altLang="cs-CZ" sz="2000" b="1" dirty="0">
                <a:solidFill>
                  <a:srgbClr val="FF0000"/>
                </a:solidFill>
              </a:rPr>
              <a:t> en </a:t>
            </a:r>
            <a:r>
              <a:rPr lang="cs-CZ" altLang="cs-CZ" sz="2000" b="1" dirty="0" err="1">
                <a:solidFill>
                  <a:srgbClr val="FF0000"/>
                </a:solidFill>
              </a:rPr>
              <a:t>ouderdom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Leben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und</a:t>
            </a:r>
            <a:r>
              <a:rPr lang="cs-CZ" altLang="cs-CZ" sz="2000" b="1" dirty="0">
                <a:solidFill>
                  <a:srgbClr val="FF0000"/>
                </a:solidFill>
              </a:rPr>
              <a:t> Alter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Życie</a:t>
            </a:r>
            <a:r>
              <a:rPr lang="cs-CZ" altLang="cs-CZ" sz="2000" b="1" dirty="0">
                <a:solidFill>
                  <a:srgbClr val="FF0000"/>
                </a:solidFill>
              </a:rPr>
              <a:t> i </a:t>
            </a:r>
            <a:r>
              <a:rPr lang="cs-CZ" altLang="cs-CZ" sz="2000" b="1" dirty="0" err="1">
                <a:solidFill>
                  <a:srgbClr val="FF0000"/>
                </a:solidFill>
              </a:rPr>
              <a:t>starości</a:t>
            </a:r>
            <a:endParaRPr lang="cs-CZ" altLang="cs-CZ" sz="2000" b="1" dirty="0">
              <a:solidFill>
                <a:srgbClr val="FF0000"/>
              </a:solidFill>
            </a:endParaRPr>
          </a:p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   Vida y </a:t>
            </a:r>
            <a:r>
              <a:rPr lang="cs-CZ" altLang="cs-CZ" sz="2000" b="1" dirty="0" err="1">
                <a:solidFill>
                  <a:srgbClr val="FF0000"/>
                </a:solidFill>
              </a:rPr>
              <a:t>vejez</a:t>
            </a:r>
            <a:r>
              <a:rPr lang="cs-CZ" altLang="cs-CZ" sz="2000" b="1" dirty="0">
                <a:solidFill>
                  <a:srgbClr val="FF0000"/>
                </a:solidFill>
              </a:rPr>
              <a:t>    Vida e </a:t>
            </a:r>
            <a:r>
              <a:rPr lang="cs-CZ" altLang="cs-CZ" sz="2000" b="1" dirty="0" err="1">
                <a:solidFill>
                  <a:srgbClr val="FF0000"/>
                </a:solidFill>
              </a:rPr>
              <a:t>velhice</a:t>
            </a:r>
            <a:r>
              <a:rPr lang="cs-CZ" altLang="cs-CZ" sz="2000" b="1" dirty="0">
                <a:solidFill>
                  <a:srgbClr val="FF0000"/>
                </a:solidFill>
              </a:rPr>
              <a:t>    Vida i </a:t>
            </a:r>
            <a:r>
              <a:rPr lang="cs-CZ" altLang="cs-CZ" sz="2000" b="1" dirty="0" err="1">
                <a:solidFill>
                  <a:srgbClr val="FF0000"/>
                </a:solidFill>
              </a:rPr>
              <a:t>vellesa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Viaţa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şi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limită</a:t>
            </a:r>
            <a:r>
              <a:rPr lang="cs-CZ" altLang="cs-CZ" sz="2000" b="1" dirty="0">
                <a:solidFill>
                  <a:srgbClr val="FF0000"/>
                </a:solidFill>
              </a:rPr>
              <a:t>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vârstă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Élet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és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az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öregkor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he-IL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חיים וזקנה</a:t>
            </a:r>
            <a:endParaRPr lang="cs-CZ" altLang="cs-CZ" sz="20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sp>
        <p:nvSpPr>
          <p:cNvPr id="6" name="Rectangle 13">
            <a:extLst>
              <a:ext uri="{FF2B5EF4-FFF2-40B4-BE49-F238E27FC236}">
                <a16:creationId xmlns:a16="http://schemas.microsoft.com/office/drawing/2014/main" id="{30A79727-1927-460B-9289-DF5952F654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1"/>
            <a:ext cx="10801200" cy="5256376"/>
          </a:xfrm>
          <a:prstGeom prst="rect">
            <a:avLst/>
          </a:prstGeom>
          <a:noFill/>
          <a:ln w="508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D30AC255-0F37-4A1C-A2BB-1E52F4F6FD5B}"/>
              </a:ext>
            </a:extLst>
          </p:cNvPr>
          <p:cNvSpPr/>
          <p:nvPr/>
        </p:nvSpPr>
        <p:spPr>
          <a:xfrm>
            <a:off x="695401" y="698793"/>
            <a:ext cx="10801199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Život a stáří                                 </a:t>
            </a:r>
            <a:r>
              <a:rPr lang="cs-CZ" sz="4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Life</a:t>
            </a:r>
            <a:r>
              <a:rPr lang="cs-CZ" sz="4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and </a:t>
            </a:r>
            <a:r>
              <a:rPr lang="cs-CZ" sz="4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old</a:t>
            </a:r>
            <a:r>
              <a:rPr lang="cs-CZ" sz="4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sz="4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age</a:t>
            </a:r>
            <a:endParaRPr lang="es-ES" sz="4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04CDD8A-F740-45F2-B821-126FD23636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 Box 4">
            <a:extLst>
              <a:ext uri="{FF2B5EF4-FFF2-40B4-BE49-F238E27FC236}">
                <a16:creationId xmlns:a16="http://schemas.microsoft.com/office/drawing/2014/main" id="{9EFE5CCF-DCC3-417D-9DB9-6256DDAA6B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55440" y="764704"/>
            <a:ext cx="3600450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2400" b="1" dirty="0">
                <a:solidFill>
                  <a:srgbClr val="FF0000"/>
                </a:solidFill>
              </a:rPr>
              <a:t>Miluji život,</a:t>
            </a:r>
          </a:p>
          <a:p>
            <a:r>
              <a:rPr lang="cs-CZ" altLang="cs-CZ" sz="2400" b="1" dirty="0">
                <a:solidFill>
                  <a:srgbClr val="FF0000"/>
                </a:solidFill>
              </a:rPr>
              <a:t>protože mi dal tebe…</a:t>
            </a:r>
          </a:p>
          <a:p>
            <a:r>
              <a:rPr lang="cs-CZ" altLang="cs-CZ" sz="2400" b="1" dirty="0">
                <a:solidFill>
                  <a:srgbClr val="FF0000"/>
                </a:solidFill>
              </a:rPr>
              <a:t>Miluji </a:t>
            </a:r>
            <a:r>
              <a:rPr lang="cs-CZ" altLang="cs-CZ" sz="2400" b="1" dirty="0" err="1">
                <a:solidFill>
                  <a:srgbClr val="FF0000"/>
                </a:solidFill>
              </a:rPr>
              <a:t>tebe,protože</a:t>
            </a:r>
            <a:r>
              <a:rPr lang="cs-CZ" altLang="cs-CZ" sz="2400" b="1" dirty="0">
                <a:solidFill>
                  <a:srgbClr val="FF0000"/>
                </a:solidFill>
              </a:rPr>
              <a:t> TY</a:t>
            </a:r>
          </a:p>
          <a:p>
            <a:r>
              <a:rPr lang="cs-CZ" altLang="cs-CZ" sz="2400" b="1" dirty="0">
                <a:solidFill>
                  <a:srgbClr val="FF0000"/>
                </a:solidFill>
              </a:rPr>
              <a:t>jsi můj život… </a:t>
            </a:r>
          </a:p>
          <a:p>
            <a:endParaRPr lang="nl-NL" altLang="cs-CZ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D9166D7-96D7-45BB-929D-06407D4349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 Box 4">
            <a:extLst>
              <a:ext uri="{FF2B5EF4-FFF2-40B4-BE49-F238E27FC236}">
                <a16:creationId xmlns:a16="http://schemas.microsoft.com/office/drawing/2014/main" id="{7FADE890-EEF0-48AF-8468-E0025D34BE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88313" y="692696"/>
            <a:ext cx="2808287" cy="1465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b="1" dirty="0" err="1">
                <a:solidFill>
                  <a:schemeClr val="bg1"/>
                </a:solidFill>
              </a:rPr>
              <a:t>Ich</a:t>
            </a:r>
            <a:r>
              <a:rPr lang="cs-CZ" altLang="cs-CZ" b="1" dirty="0">
                <a:solidFill>
                  <a:schemeClr val="bg1"/>
                </a:solidFill>
              </a:rPr>
              <a:t> </a:t>
            </a:r>
            <a:r>
              <a:rPr lang="cs-CZ" altLang="cs-CZ" b="1" dirty="0" err="1">
                <a:solidFill>
                  <a:schemeClr val="bg1"/>
                </a:solidFill>
              </a:rPr>
              <a:t>liebe</a:t>
            </a:r>
            <a:r>
              <a:rPr lang="cs-CZ" altLang="cs-CZ" b="1" dirty="0">
                <a:solidFill>
                  <a:schemeClr val="bg1"/>
                </a:solidFill>
              </a:rPr>
              <a:t> </a:t>
            </a:r>
            <a:r>
              <a:rPr lang="cs-CZ" altLang="cs-CZ" b="1" dirty="0" err="1">
                <a:solidFill>
                  <a:schemeClr val="bg1"/>
                </a:solidFill>
              </a:rPr>
              <a:t>das</a:t>
            </a:r>
            <a:r>
              <a:rPr lang="cs-CZ" altLang="cs-CZ" b="1" dirty="0">
                <a:solidFill>
                  <a:schemeClr val="bg1"/>
                </a:solidFill>
              </a:rPr>
              <a:t> </a:t>
            </a:r>
            <a:r>
              <a:rPr lang="cs-CZ" altLang="cs-CZ" b="1" dirty="0" err="1">
                <a:solidFill>
                  <a:schemeClr val="bg1"/>
                </a:solidFill>
              </a:rPr>
              <a:t>Leben</a:t>
            </a:r>
            <a:r>
              <a:rPr lang="cs-CZ" altLang="cs-CZ" b="1" dirty="0">
                <a:solidFill>
                  <a:schemeClr val="bg1"/>
                </a:solidFill>
              </a:rPr>
              <a:t>,</a:t>
            </a:r>
          </a:p>
          <a:p>
            <a:r>
              <a:rPr lang="cs-CZ" altLang="cs-CZ" b="1" dirty="0" err="1">
                <a:solidFill>
                  <a:schemeClr val="bg1"/>
                </a:solidFill>
              </a:rPr>
              <a:t>weil</a:t>
            </a:r>
            <a:r>
              <a:rPr lang="cs-CZ" altLang="cs-CZ" b="1" dirty="0">
                <a:solidFill>
                  <a:schemeClr val="bg1"/>
                </a:solidFill>
              </a:rPr>
              <a:t> </a:t>
            </a:r>
            <a:r>
              <a:rPr lang="cs-CZ" altLang="cs-CZ" b="1" dirty="0" err="1">
                <a:solidFill>
                  <a:schemeClr val="bg1"/>
                </a:solidFill>
              </a:rPr>
              <a:t>ich</a:t>
            </a:r>
            <a:r>
              <a:rPr lang="cs-CZ" altLang="cs-CZ" b="1" dirty="0">
                <a:solidFill>
                  <a:schemeClr val="bg1"/>
                </a:solidFill>
              </a:rPr>
              <a:t> </a:t>
            </a:r>
            <a:r>
              <a:rPr lang="cs-CZ" altLang="cs-CZ" b="1" dirty="0" err="1">
                <a:solidFill>
                  <a:schemeClr val="bg1"/>
                </a:solidFill>
              </a:rPr>
              <a:t>dir</a:t>
            </a:r>
            <a:r>
              <a:rPr lang="cs-CZ" altLang="cs-CZ" b="1" dirty="0">
                <a:solidFill>
                  <a:schemeClr val="bg1"/>
                </a:solidFill>
              </a:rPr>
              <a:t> </a:t>
            </a:r>
            <a:r>
              <a:rPr lang="cs-CZ" altLang="cs-CZ" b="1" dirty="0" err="1">
                <a:solidFill>
                  <a:schemeClr val="bg1"/>
                </a:solidFill>
              </a:rPr>
              <a:t>gegeben</a:t>
            </a:r>
            <a:r>
              <a:rPr lang="cs-CZ" altLang="cs-CZ" b="1" dirty="0">
                <a:solidFill>
                  <a:schemeClr val="bg1"/>
                </a:solidFill>
              </a:rPr>
              <a:t> </a:t>
            </a:r>
            <a:r>
              <a:rPr lang="cs-CZ" altLang="cs-CZ" b="1" dirty="0" err="1">
                <a:solidFill>
                  <a:schemeClr val="bg1"/>
                </a:solidFill>
              </a:rPr>
              <a:t>habe</a:t>
            </a:r>
            <a:r>
              <a:rPr lang="cs-CZ" altLang="cs-CZ" b="1" dirty="0">
                <a:solidFill>
                  <a:schemeClr val="bg1"/>
                </a:solidFill>
              </a:rPr>
              <a:t>...</a:t>
            </a:r>
          </a:p>
          <a:p>
            <a:r>
              <a:rPr lang="cs-CZ" altLang="cs-CZ" b="1" dirty="0" err="1">
                <a:solidFill>
                  <a:schemeClr val="bg1"/>
                </a:solidFill>
              </a:rPr>
              <a:t>Ich</a:t>
            </a:r>
            <a:r>
              <a:rPr lang="cs-CZ" altLang="cs-CZ" b="1" dirty="0">
                <a:solidFill>
                  <a:schemeClr val="bg1"/>
                </a:solidFill>
              </a:rPr>
              <a:t> </a:t>
            </a:r>
            <a:r>
              <a:rPr lang="cs-CZ" altLang="cs-CZ" b="1" dirty="0" err="1">
                <a:solidFill>
                  <a:schemeClr val="bg1"/>
                </a:solidFill>
              </a:rPr>
              <a:t>liebe</a:t>
            </a:r>
            <a:r>
              <a:rPr lang="cs-CZ" altLang="cs-CZ" b="1" dirty="0">
                <a:solidFill>
                  <a:schemeClr val="bg1"/>
                </a:solidFill>
              </a:rPr>
              <a:t> </a:t>
            </a:r>
            <a:r>
              <a:rPr lang="cs-CZ" altLang="cs-CZ" b="1" dirty="0" err="1">
                <a:solidFill>
                  <a:schemeClr val="bg1"/>
                </a:solidFill>
              </a:rPr>
              <a:t>dich</a:t>
            </a:r>
            <a:r>
              <a:rPr lang="cs-CZ" altLang="cs-CZ" b="1" dirty="0">
                <a:solidFill>
                  <a:schemeClr val="bg1"/>
                </a:solidFill>
              </a:rPr>
              <a:t>, </a:t>
            </a:r>
            <a:r>
              <a:rPr lang="cs-CZ" altLang="cs-CZ" b="1" dirty="0" err="1">
                <a:solidFill>
                  <a:schemeClr val="bg1"/>
                </a:solidFill>
              </a:rPr>
              <a:t>weil</a:t>
            </a:r>
            <a:r>
              <a:rPr lang="cs-CZ" altLang="cs-CZ" b="1" dirty="0">
                <a:solidFill>
                  <a:schemeClr val="bg1"/>
                </a:solidFill>
              </a:rPr>
              <a:t> </a:t>
            </a:r>
            <a:r>
              <a:rPr lang="cs-CZ" altLang="cs-CZ" b="1" dirty="0" err="1">
                <a:solidFill>
                  <a:schemeClr val="bg1"/>
                </a:solidFill>
              </a:rPr>
              <a:t>du</a:t>
            </a:r>
            <a:endParaRPr lang="cs-CZ" altLang="cs-CZ" b="1" dirty="0">
              <a:solidFill>
                <a:schemeClr val="bg1"/>
              </a:solidFill>
            </a:endParaRPr>
          </a:p>
          <a:p>
            <a:r>
              <a:rPr lang="cs-CZ" altLang="cs-CZ" b="1" dirty="0" err="1">
                <a:solidFill>
                  <a:schemeClr val="bg1"/>
                </a:solidFill>
              </a:rPr>
              <a:t>Du</a:t>
            </a:r>
            <a:r>
              <a:rPr lang="cs-CZ" altLang="cs-CZ" b="1" dirty="0">
                <a:solidFill>
                  <a:schemeClr val="bg1"/>
                </a:solidFill>
              </a:rPr>
              <a:t> </a:t>
            </a:r>
            <a:r>
              <a:rPr lang="cs-CZ" altLang="cs-CZ" b="1" dirty="0" err="1">
                <a:solidFill>
                  <a:schemeClr val="bg1"/>
                </a:solidFill>
              </a:rPr>
              <a:t>bist</a:t>
            </a:r>
            <a:r>
              <a:rPr lang="cs-CZ" altLang="cs-CZ" b="1" dirty="0">
                <a:solidFill>
                  <a:schemeClr val="bg1"/>
                </a:solidFill>
              </a:rPr>
              <a:t> mein </a:t>
            </a:r>
            <a:r>
              <a:rPr lang="cs-CZ" altLang="cs-CZ" b="1" dirty="0" err="1">
                <a:solidFill>
                  <a:schemeClr val="bg1"/>
                </a:solidFill>
              </a:rPr>
              <a:t>Leben</a:t>
            </a:r>
            <a:r>
              <a:rPr lang="cs-CZ" altLang="cs-CZ" b="1" dirty="0">
                <a:solidFill>
                  <a:schemeClr val="bg1"/>
                </a:solidFill>
              </a:rPr>
              <a:t>...</a:t>
            </a:r>
            <a:endParaRPr lang="nl-NL" altLang="cs-CZ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1D2F2FC-1E9A-4B71-A9D9-F4570FDC61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 Box 4">
            <a:extLst>
              <a:ext uri="{FF2B5EF4-FFF2-40B4-BE49-F238E27FC236}">
                <a16:creationId xmlns:a16="http://schemas.microsoft.com/office/drawing/2014/main" id="{0707E600-8BEF-4A53-A522-E2A7848986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3432" y="4941168"/>
            <a:ext cx="3241675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b="1" dirty="0">
                <a:solidFill>
                  <a:schemeClr val="bg1"/>
                </a:solidFill>
              </a:rPr>
              <a:t>I love </a:t>
            </a:r>
            <a:r>
              <a:rPr lang="cs-CZ" altLang="cs-CZ" b="1" dirty="0" err="1">
                <a:solidFill>
                  <a:schemeClr val="bg1"/>
                </a:solidFill>
              </a:rPr>
              <a:t>life</a:t>
            </a:r>
            <a:r>
              <a:rPr lang="cs-CZ" altLang="cs-CZ" b="1" dirty="0">
                <a:solidFill>
                  <a:schemeClr val="bg1"/>
                </a:solidFill>
              </a:rPr>
              <a:t>,</a:t>
            </a:r>
          </a:p>
          <a:p>
            <a:r>
              <a:rPr lang="cs-CZ" altLang="cs-CZ" b="1" dirty="0" err="1">
                <a:solidFill>
                  <a:schemeClr val="bg1"/>
                </a:solidFill>
              </a:rPr>
              <a:t>because</a:t>
            </a:r>
            <a:r>
              <a:rPr lang="cs-CZ" altLang="cs-CZ" b="1" dirty="0">
                <a:solidFill>
                  <a:schemeClr val="bg1"/>
                </a:solidFill>
              </a:rPr>
              <a:t> I </a:t>
            </a:r>
            <a:r>
              <a:rPr lang="cs-CZ" altLang="cs-CZ" b="1" dirty="0" err="1">
                <a:solidFill>
                  <a:schemeClr val="bg1"/>
                </a:solidFill>
              </a:rPr>
              <a:t>gave</a:t>
            </a:r>
            <a:r>
              <a:rPr lang="cs-CZ" altLang="cs-CZ" b="1" dirty="0">
                <a:solidFill>
                  <a:schemeClr val="bg1"/>
                </a:solidFill>
              </a:rPr>
              <a:t> </a:t>
            </a:r>
            <a:r>
              <a:rPr lang="cs-CZ" altLang="cs-CZ" b="1" dirty="0" err="1">
                <a:solidFill>
                  <a:schemeClr val="bg1"/>
                </a:solidFill>
              </a:rPr>
              <a:t>you</a:t>
            </a:r>
            <a:r>
              <a:rPr lang="cs-CZ" altLang="cs-CZ" b="1" dirty="0">
                <a:solidFill>
                  <a:schemeClr val="bg1"/>
                </a:solidFill>
              </a:rPr>
              <a:t> ...</a:t>
            </a:r>
          </a:p>
          <a:p>
            <a:r>
              <a:rPr lang="cs-CZ" altLang="cs-CZ" b="1" dirty="0">
                <a:solidFill>
                  <a:schemeClr val="bg1"/>
                </a:solidFill>
              </a:rPr>
              <a:t>I love </a:t>
            </a:r>
            <a:r>
              <a:rPr lang="cs-CZ" altLang="cs-CZ" b="1" dirty="0" err="1">
                <a:solidFill>
                  <a:schemeClr val="bg1"/>
                </a:solidFill>
              </a:rPr>
              <a:t>you</a:t>
            </a:r>
            <a:r>
              <a:rPr lang="cs-CZ" altLang="cs-CZ" b="1" dirty="0">
                <a:solidFill>
                  <a:schemeClr val="bg1"/>
                </a:solidFill>
              </a:rPr>
              <a:t>, </a:t>
            </a:r>
            <a:r>
              <a:rPr lang="cs-CZ" altLang="cs-CZ" b="1" dirty="0" err="1">
                <a:solidFill>
                  <a:schemeClr val="bg1"/>
                </a:solidFill>
              </a:rPr>
              <a:t>because</a:t>
            </a:r>
            <a:r>
              <a:rPr lang="cs-CZ" altLang="cs-CZ" b="1" dirty="0">
                <a:solidFill>
                  <a:schemeClr val="bg1"/>
                </a:solidFill>
              </a:rPr>
              <a:t> </a:t>
            </a:r>
            <a:r>
              <a:rPr lang="cs-CZ" altLang="cs-CZ" b="1" dirty="0" err="1">
                <a:solidFill>
                  <a:schemeClr val="bg1"/>
                </a:solidFill>
              </a:rPr>
              <a:t>you</a:t>
            </a:r>
            <a:endParaRPr lang="cs-CZ" altLang="cs-CZ" b="1" dirty="0">
              <a:solidFill>
                <a:schemeClr val="bg1"/>
              </a:solidFill>
            </a:endParaRPr>
          </a:p>
          <a:p>
            <a:r>
              <a:rPr lang="cs-CZ" altLang="cs-CZ" b="1" dirty="0" err="1">
                <a:solidFill>
                  <a:schemeClr val="bg1"/>
                </a:solidFill>
              </a:rPr>
              <a:t>you</a:t>
            </a:r>
            <a:r>
              <a:rPr lang="cs-CZ" altLang="cs-CZ" b="1" dirty="0">
                <a:solidFill>
                  <a:schemeClr val="bg1"/>
                </a:solidFill>
              </a:rPr>
              <a:t> are my </a:t>
            </a:r>
            <a:r>
              <a:rPr lang="cs-CZ" altLang="cs-CZ" b="1" dirty="0" err="1">
                <a:solidFill>
                  <a:schemeClr val="bg1"/>
                </a:solidFill>
              </a:rPr>
              <a:t>life</a:t>
            </a:r>
            <a:r>
              <a:rPr lang="cs-CZ" altLang="cs-CZ" b="1" dirty="0">
                <a:solidFill>
                  <a:schemeClr val="bg1"/>
                </a:solidFill>
              </a:rPr>
              <a:t> ... </a:t>
            </a:r>
            <a:endParaRPr lang="nl-NL" altLang="cs-CZ" b="1" dirty="0">
              <a:solidFill>
                <a:schemeClr val="bg1"/>
              </a:solidFill>
            </a:endParaRPr>
          </a:p>
        </p:txBody>
      </p:sp>
      <p:sp>
        <p:nvSpPr>
          <p:cNvPr id="4" name="Text Box 4">
            <a:extLst>
              <a:ext uri="{FF2B5EF4-FFF2-40B4-BE49-F238E27FC236}">
                <a16:creationId xmlns:a16="http://schemas.microsoft.com/office/drawing/2014/main" id="{448D1242-F092-4679-95E9-14A5865DD0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54925" y="4694806"/>
            <a:ext cx="3241675" cy="1465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b="1" dirty="0" err="1">
                <a:solidFill>
                  <a:schemeClr val="bg1"/>
                </a:solidFill>
              </a:rPr>
              <a:t>J'aime</a:t>
            </a:r>
            <a:r>
              <a:rPr lang="cs-CZ" altLang="cs-CZ" b="1" dirty="0">
                <a:solidFill>
                  <a:schemeClr val="bg1"/>
                </a:solidFill>
              </a:rPr>
              <a:t> la </a:t>
            </a:r>
            <a:r>
              <a:rPr lang="cs-CZ" altLang="cs-CZ" b="1" dirty="0" err="1">
                <a:solidFill>
                  <a:schemeClr val="bg1"/>
                </a:solidFill>
              </a:rPr>
              <a:t>vie</a:t>
            </a:r>
            <a:r>
              <a:rPr lang="cs-CZ" altLang="cs-CZ" b="1" dirty="0">
                <a:solidFill>
                  <a:schemeClr val="bg1"/>
                </a:solidFill>
              </a:rPr>
              <a:t>,</a:t>
            </a:r>
          </a:p>
          <a:p>
            <a:r>
              <a:rPr lang="cs-CZ" altLang="cs-CZ" b="1" dirty="0">
                <a:solidFill>
                  <a:schemeClr val="bg1"/>
                </a:solidFill>
              </a:rPr>
              <a:t>parce </a:t>
            </a:r>
            <a:r>
              <a:rPr lang="cs-CZ" altLang="cs-CZ" b="1" dirty="0" err="1">
                <a:solidFill>
                  <a:schemeClr val="bg1"/>
                </a:solidFill>
              </a:rPr>
              <a:t>que</a:t>
            </a:r>
            <a:r>
              <a:rPr lang="cs-CZ" altLang="cs-CZ" b="1" dirty="0">
                <a:solidFill>
                  <a:schemeClr val="bg1"/>
                </a:solidFill>
              </a:rPr>
              <a:t> je vous </a:t>
            </a:r>
            <a:r>
              <a:rPr lang="cs-CZ" altLang="cs-CZ" b="1" dirty="0" err="1">
                <a:solidFill>
                  <a:schemeClr val="bg1"/>
                </a:solidFill>
              </a:rPr>
              <a:t>ai</a:t>
            </a:r>
            <a:r>
              <a:rPr lang="cs-CZ" altLang="cs-CZ" b="1" dirty="0">
                <a:solidFill>
                  <a:schemeClr val="bg1"/>
                </a:solidFill>
              </a:rPr>
              <a:t> </a:t>
            </a:r>
            <a:r>
              <a:rPr lang="cs-CZ" altLang="cs-CZ" b="1" dirty="0" err="1">
                <a:solidFill>
                  <a:schemeClr val="bg1"/>
                </a:solidFill>
              </a:rPr>
              <a:t>donné</a:t>
            </a:r>
            <a:r>
              <a:rPr lang="cs-CZ" altLang="cs-CZ" b="1" dirty="0">
                <a:solidFill>
                  <a:schemeClr val="bg1"/>
                </a:solidFill>
              </a:rPr>
              <a:t>...</a:t>
            </a:r>
          </a:p>
          <a:p>
            <a:r>
              <a:rPr lang="cs-CZ" altLang="cs-CZ" b="1" dirty="0">
                <a:solidFill>
                  <a:schemeClr val="bg1"/>
                </a:solidFill>
              </a:rPr>
              <a:t>Je </a:t>
            </a:r>
            <a:r>
              <a:rPr lang="cs-CZ" altLang="cs-CZ" b="1" dirty="0" err="1">
                <a:solidFill>
                  <a:schemeClr val="bg1"/>
                </a:solidFill>
              </a:rPr>
              <a:t>t'aime</a:t>
            </a:r>
            <a:r>
              <a:rPr lang="cs-CZ" altLang="cs-CZ" b="1" dirty="0">
                <a:solidFill>
                  <a:schemeClr val="bg1"/>
                </a:solidFill>
              </a:rPr>
              <a:t>, parce </a:t>
            </a:r>
            <a:r>
              <a:rPr lang="cs-CZ" altLang="cs-CZ" b="1" dirty="0" err="1">
                <a:solidFill>
                  <a:schemeClr val="bg1"/>
                </a:solidFill>
              </a:rPr>
              <a:t>que</a:t>
            </a:r>
            <a:r>
              <a:rPr lang="cs-CZ" altLang="cs-CZ" b="1" dirty="0">
                <a:solidFill>
                  <a:schemeClr val="bg1"/>
                </a:solidFill>
              </a:rPr>
              <a:t> vous</a:t>
            </a:r>
          </a:p>
          <a:p>
            <a:r>
              <a:rPr lang="cs-CZ" altLang="cs-CZ" b="1" dirty="0">
                <a:solidFill>
                  <a:schemeClr val="bg1"/>
                </a:solidFill>
              </a:rPr>
              <a:t>Tu es </a:t>
            </a:r>
            <a:r>
              <a:rPr lang="cs-CZ" altLang="cs-CZ" b="1" dirty="0" err="1">
                <a:solidFill>
                  <a:schemeClr val="bg1"/>
                </a:solidFill>
              </a:rPr>
              <a:t>ma</a:t>
            </a:r>
            <a:r>
              <a:rPr lang="cs-CZ" altLang="cs-CZ" b="1" dirty="0">
                <a:solidFill>
                  <a:schemeClr val="bg1"/>
                </a:solidFill>
              </a:rPr>
              <a:t> </a:t>
            </a:r>
            <a:r>
              <a:rPr lang="cs-CZ" altLang="cs-CZ" b="1" dirty="0" err="1">
                <a:solidFill>
                  <a:schemeClr val="bg1"/>
                </a:solidFill>
              </a:rPr>
              <a:t>vie</a:t>
            </a:r>
            <a:r>
              <a:rPr lang="cs-CZ" altLang="cs-CZ" b="1" dirty="0">
                <a:solidFill>
                  <a:schemeClr val="bg1"/>
                </a:solidFill>
              </a:rPr>
              <a:t>...</a:t>
            </a:r>
            <a:endParaRPr lang="nl-NL" altLang="cs-CZ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65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utoUpdateAnimBg="0"/>
      <p:bldP spid="4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32683DE-45E1-476A-8380-3290FEF265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 Box 4">
            <a:extLst>
              <a:ext uri="{FF2B5EF4-FFF2-40B4-BE49-F238E27FC236}">
                <a16:creationId xmlns:a16="http://schemas.microsoft.com/office/drawing/2014/main" id="{B23EFF44-1C38-464D-BFFC-EEC1B463DD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63952" y="5733256"/>
            <a:ext cx="56880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2400" b="1" dirty="0"/>
              <a:t>Ze života se nikdo nedostane živý…</a:t>
            </a:r>
            <a:endParaRPr lang="nl-NL" alt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57BA7ACC-2F65-4CE6-BEA6-07CEE41836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0302B41-F474-4251-B290-460B5690A9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 Box 4">
            <a:extLst>
              <a:ext uri="{FF2B5EF4-FFF2-40B4-BE49-F238E27FC236}">
                <a16:creationId xmlns:a16="http://schemas.microsoft.com/office/drawing/2014/main" id="{A1D4F19C-C7D2-458E-833E-C10EB1AA9C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1424" y="764704"/>
            <a:ext cx="360045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2400" dirty="0" err="1">
                <a:solidFill>
                  <a:schemeClr val="bg1"/>
                </a:solidFill>
              </a:rPr>
              <a:t>From</a:t>
            </a:r>
            <a:r>
              <a:rPr lang="cs-CZ" altLang="cs-CZ" sz="2400" dirty="0">
                <a:solidFill>
                  <a:schemeClr val="bg1"/>
                </a:solidFill>
              </a:rPr>
              <a:t> </a:t>
            </a:r>
            <a:r>
              <a:rPr lang="cs-CZ" altLang="cs-CZ" sz="2400" dirty="0" err="1">
                <a:solidFill>
                  <a:schemeClr val="bg1"/>
                </a:solidFill>
              </a:rPr>
              <a:t>the</a:t>
            </a:r>
            <a:r>
              <a:rPr lang="cs-CZ" altLang="cs-CZ" sz="2400" dirty="0">
                <a:solidFill>
                  <a:schemeClr val="bg1"/>
                </a:solidFill>
              </a:rPr>
              <a:t> </a:t>
            </a:r>
            <a:r>
              <a:rPr lang="cs-CZ" altLang="cs-CZ" sz="2400" dirty="0" err="1">
                <a:solidFill>
                  <a:schemeClr val="bg1"/>
                </a:solidFill>
              </a:rPr>
              <a:t>life</a:t>
            </a:r>
            <a:r>
              <a:rPr lang="cs-CZ" altLang="cs-CZ" sz="2400" dirty="0">
                <a:solidFill>
                  <a:schemeClr val="bg1"/>
                </a:solidFill>
              </a:rPr>
              <a:t> </a:t>
            </a:r>
            <a:r>
              <a:rPr lang="cs-CZ" altLang="cs-CZ" sz="2400" dirty="0" err="1">
                <a:solidFill>
                  <a:schemeClr val="bg1"/>
                </a:solidFill>
              </a:rPr>
              <a:t>of</a:t>
            </a:r>
            <a:endParaRPr lang="cs-CZ" altLang="cs-CZ" sz="2400" dirty="0">
              <a:solidFill>
                <a:schemeClr val="bg1"/>
              </a:solidFill>
            </a:endParaRPr>
          </a:p>
          <a:p>
            <a:r>
              <a:rPr lang="cs-CZ" altLang="cs-CZ" sz="2400" dirty="0">
                <a:solidFill>
                  <a:schemeClr val="bg1"/>
                </a:solidFill>
              </a:rPr>
              <a:t>no </a:t>
            </a:r>
            <a:r>
              <a:rPr lang="cs-CZ" altLang="cs-CZ" sz="2400" dirty="0" err="1">
                <a:solidFill>
                  <a:schemeClr val="bg1"/>
                </a:solidFill>
              </a:rPr>
              <a:t>one</a:t>
            </a:r>
            <a:endParaRPr lang="cs-CZ" altLang="cs-CZ" sz="2400" dirty="0">
              <a:solidFill>
                <a:schemeClr val="bg1"/>
              </a:solidFill>
            </a:endParaRPr>
          </a:p>
          <a:p>
            <a:r>
              <a:rPr lang="cs-CZ" altLang="cs-CZ" sz="2400" dirty="0" err="1">
                <a:solidFill>
                  <a:schemeClr val="bg1"/>
                </a:solidFill>
              </a:rPr>
              <a:t>does</a:t>
            </a:r>
            <a:r>
              <a:rPr lang="cs-CZ" altLang="cs-CZ" sz="2400" dirty="0">
                <a:solidFill>
                  <a:schemeClr val="bg1"/>
                </a:solidFill>
              </a:rPr>
              <a:t> not </a:t>
            </a:r>
            <a:r>
              <a:rPr lang="cs-CZ" altLang="cs-CZ" sz="2400" dirty="0" err="1">
                <a:solidFill>
                  <a:schemeClr val="bg1"/>
                </a:solidFill>
              </a:rPr>
              <a:t>get</a:t>
            </a:r>
            <a:endParaRPr lang="cs-CZ" altLang="cs-CZ" sz="2400" dirty="0">
              <a:solidFill>
                <a:schemeClr val="bg1"/>
              </a:solidFill>
            </a:endParaRPr>
          </a:p>
          <a:p>
            <a:r>
              <a:rPr lang="cs-CZ" altLang="cs-CZ" sz="2400" dirty="0" err="1">
                <a:solidFill>
                  <a:schemeClr val="bg1"/>
                </a:solidFill>
              </a:rPr>
              <a:t>living</a:t>
            </a:r>
            <a:r>
              <a:rPr lang="cs-CZ" altLang="cs-CZ" sz="2400" dirty="0">
                <a:solidFill>
                  <a:schemeClr val="bg1"/>
                </a:solidFill>
              </a:rPr>
              <a:t> </a:t>
            </a:r>
            <a:r>
              <a:rPr lang="cs-CZ" altLang="cs-CZ" sz="2400" dirty="0" err="1">
                <a:solidFill>
                  <a:schemeClr val="bg1"/>
                </a:solidFill>
              </a:rPr>
              <a:t>the</a:t>
            </a:r>
            <a:r>
              <a:rPr lang="cs-CZ" altLang="cs-CZ" sz="2400" dirty="0">
                <a:solidFill>
                  <a:schemeClr val="bg1"/>
                </a:solidFill>
              </a:rPr>
              <a:t> ...</a:t>
            </a:r>
            <a:endParaRPr lang="nl-NL" altLang="cs-CZ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E14E8608-95A4-42DE-8888-5BA0BBABA3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 Box 4">
            <a:extLst>
              <a:ext uri="{FF2B5EF4-FFF2-40B4-BE49-F238E27FC236}">
                <a16:creationId xmlns:a16="http://schemas.microsoft.com/office/drawing/2014/main" id="{E2F6B460-E381-47CB-B292-8FB4F6DBA9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35960" y="692696"/>
            <a:ext cx="54356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b="1" dirty="0"/>
              <a:t>De la </a:t>
            </a:r>
            <a:r>
              <a:rPr lang="cs-CZ" altLang="cs-CZ" b="1" dirty="0" err="1"/>
              <a:t>vie</a:t>
            </a:r>
            <a:r>
              <a:rPr lang="cs-CZ" altLang="cs-CZ" b="1" dirty="0"/>
              <a:t> de </a:t>
            </a:r>
            <a:r>
              <a:rPr lang="cs-CZ" altLang="cs-CZ" b="1" dirty="0" err="1"/>
              <a:t>personne</a:t>
            </a:r>
            <a:r>
              <a:rPr lang="cs-CZ" altLang="cs-CZ" b="1" dirty="0"/>
              <a:t> ne </a:t>
            </a:r>
            <a:r>
              <a:rPr lang="cs-CZ" altLang="cs-CZ" b="1" dirty="0" err="1"/>
              <a:t>n'obtient</a:t>
            </a:r>
            <a:r>
              <a:rPr lang="cs-CZ" altLang="cs-CZ" b="1" dirty="0"/>
              <a:t> pas </a:t>
            </a:r>
            <a:r>
              <a:rPr lang="cs-CZ" altLang="cs-CZ" b="1" dirty="0" err="1"/>
              <a:t>vivre</a:t>
            </a:r>
            <a:r>
              <a:rPr lang="cs-CZ" altLang="cs-CZ" b="1" dirty="0"/>
              <a:t> la... </a:t>
            </a:r>
            <a:endParaRPr lang="nl-NL" altLang="cs-CZ" b="1" dirty="0"/>
          </a:p>
        </p:txBody>
      </p:sp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09A7609-47FD-4ABC-B183-D2FC27F5B9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 Box 4">
            <a:extLst>
              <a:ext uri="{FF2B5EF4-FFF2-40B4-BE49-F238E27FC236}">
                <a16:creationId xmlns:a16="http://schemas.microsoft.com/office/drawing/2014/main" id="{E70EC25B-C9ED-41F5-8174-AD760803CF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72064" y="548680"/>
            <a:ext cx="4200252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b="1" dirty="0" err="1"/>
              <a:t>Kocham</a:t>
            </a:r>
            <a:r>
              <a:rPr lang="cs-CZ" altLang="cs-CZ" b="1" dirty="0"/>
              <a:t> </a:t>
            </a:r>
            <a:r>
              <a:rPr lang="cs-CZ" altLang="cs-CZ" b="1" dirty="0" err="1"/>
              <a:t>życie,ponieważ</a:t>
            </a:r>
            <a:r>
              <a:rPr lang="cs-CZ" altLang="cs-CZ" b="1" dirty="0"/>
              <a:t> </a:t>
            </a:r>
            <a:r>
              <a:rPr lang="cs-CZ" altLang="cs-CZ" b="1" dirty="0" err="1"/>
              <a:t>dałem</a:t>
            </a:r>
            <a:r>
              <a:rPr lang="cs-CZ" altLang="cs-CZ" b="1" dirty="0"/>
              <a:t> </a:t>
            </a:r>
            <a:r>
              <a:rPr lang="cs-CZ" altLang="cs-CZ" b="1" dirty="0" err="1"/>
              <a:t>ci</a:t>
            </a:r>
            <a:r>
              <a:rPr lang="cs-CZ" altLang="cs-CZ" b="1" dirty="0"/>
              <a:t>...</a:t>
            </a:r>
          </a:p>
          <a:p>
            <a:r>
              <a:rPr lang="cs-CZ" altLang="cs-CZ" b="1" dirty="0" err="1"/>
              <a:t>kocham</a:t>
            </a:r>
            <a:r>
              <a:rPr lang="cs-CZ" altLang="cs-CZ" b="1" dirty="0"/>
              <a:t> </a:t>
            </a:r>
            <a:r>
              <a:rPr lang="cs-CZ" altLang="cs-CZ" b="1" dirty="0" err="1"/>
              <a:t>cię</a:t>
            </a:r>
            <a:r>
              <a:rPr lang="cs-CZ" altLang="cs-CZ" b="1" dirty="0"/>
              <a:t>, </a:t>
            </a:r>
            <a:r>
              <a:rPr lang="cs-CZ" altLang="cs-CZ" b="1" dirty="0" err="1"/>
              <a:t>ponieważ</a:t>
            </a:r>
            <a:r>
              <a:rPr lang="cs-CZ" altLang="cs-CZ" b="1" dirty="0"/>
              <a:t> </a:t>
            </a:r>
            <a:r>
              <a:rPr lang="cs-CZ" altLang="cs-CZ" b="1" dirty="0" err="1"/>
              <a:t>cię</a:t>
            </a:r>
            <a:r>
              <a:rPr lang="cs-CZ" altLang="cs-CZ" b="1" dirty="0"/>
              <a:t> </a:t>
            </a:r>
            <a:r>
              <a:rPr lang="cs-CZ" altLang="cs-CZ" b="1" dirty="0" err="1"/>
              <a:t>jesteś</a:t>
            </a:r>
            <a:endParaRPr lang="cs-CZ" altLang="cs-CZ" b="1" dirty="0"/>
          </a:p>
          <a:p>
            <a:r>
              <a:rPr lang="cs-CZ" altLang="cs-CZ" b="1" dirty="0"/>
              <a:t> </a:t>
            </a:r>
            <a:r>
              <a:rPr lang="cs-CZ" altLang="cs-CZ" b="1" dirty="0" err="1"/>
              <a:t>moim</a:t>
            </a:r>
            <a:r>
              <a:rPr lang="cs-CZ" altLang="cs-CZ" b="1" dirty="0"/>
              <a:t> </a:t>
            </a:r>
            <a:r>
              <a:rPr lang="cs-CZ" altLang="cs-CZ" b="1" dirty="0" err="1"/>
              <a:t>życiem</a:t>
            </a:r>
            <a:r>
              <a:rPr lang="cs-CZ" altLang="cs-CZ" b="1" dirty="0"/>
              <a:t> </a:t>
            </a:r>
            <a:endParaRPr lang="nl-NL" altLang="cs-CZ" b="1" dirty="0"/>
          </a:p>
        </p:txBody>
      </p:sp>
    </p:spTree>
    <p:extLst>
      <p:ext uri="{BB962C8B-B14F-4D97-AF65-F5344CB8AC3E}">
        <p14:creationId xmlns:p14="http://schemas.microsoft.com/office/powerpoint/2010/main" val="3398698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7C4BBB9-481B-42C7-8F15-FCE1729ED4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 Box 4">
            <a:extLst>
              <a:ext uri="{FF2B5EF4-FFF2-40B4-BE49-F238E27FC236}">
                <a16:creationId xmlns:a16="http://schemas.microsoft.com/office/drawing/2014/main" id="{F6134A99-CC96-44DD-9F6A-66CD617CBD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32304" y="764704"/>
            <a:ext cx="3024113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2000" b="1" dirty="0" err="1"/>
              <a:t>Amo</a:t>
            </a:r>
            <a:r>
              <a:rPr lang="cs-CZ" altLang="cs-CZ" sz="2000" b="1" dirty="0"/>
              <a:t> la vida,</a:t>
            </a:r>
          </a:p>
          <a:p>
            <a:r>
              <a:rPr lang="cs-CZ" altLang="cs-CZ" sz="2000" b="1" dirty="0" err="1"/>
              <a:t>Porque</a:t>
            </a:r>
            <a:r>
              <a:rPr lang="cs-CZ" altLang="cs-CZ" sz="2000" b="1" dirty="0"/>
              <a:t> </a:t>
            </a:r>
            <a:r>
              <a:rPr lang="cs-CZ" altLang="cs-CZ" sz="2000" b="1" dirty="0" err="1"/>
              <a:t>te</a:t>
            </a:r>
            <a:r>
              <a:rPr lang="cs-CZ" altLang="cs-CZ" sz="2000" b="1" dirty="0"/>
              <a:t> di...</a:t>
            </a:r>
          </a:p>
          <a:p>
            <a:r>
              <a:rPr lang="cs-CZ" altLang="cs-CZ" sz="2000" b="1" dirty="0"/>
              <a:t>Te </a:t>
            </a:r>
            <a:r>
              <a:rPr lang="cs-CZ" altLang="cs-CZ" sz="2000" b="1" dirty="0" err="1"/>
              <a:t>amo,porque</a:t>
            </a:r>
            <a:r>
              <a:rPr lang="cs-CZ" altLang="cs-CZ" sz="2000" b="1" dirty="0"/>
              <a:t> </a:t>
            </a:r>
            <a:r>
              <a:rPr lang="cs-CZ" altLang="cs-CZ" sz="2000" b="1" dirty="0" err="1"/>
              <a:t>te</a:t>
            </a:r>
            <a:endParaRPr lang="cs-CZ" altLang="cs-CZ" sz="2000" b="1" dirty="0"/>
          </a:p>
          <a:p>
            <a:r>
              <a:rPr lang="cs-CZ" altLang="cs-CZ" sz="2000" b="1" dirty="0" err="1"/>
              <a:t>Tú</a:t>
            </a:r>
            <a:r>
              <a:rPr lang="cs-CZ" altLang="cs-CZ" sz="2000" b="1" dirty="0"/>
              <a:t> </a:t>
            </a:r>
            <a:r>
              <a:rPr lang="cs-CZ" altLang="cs-CZ" sz="2000" b="1" dirty="0" err="1"/>
              <a:t>eres</a:t>
            </a:r>
            <a:r>
              <a:rPr lang="cs-CZ" altLang="cs-CZ" sz="2000" b="1" dirty="0"/>
              <a:t> mi vida... </a:t>
            </a:r>
            <a:endParaRPr lang="nl-NL" alt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3151463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059A561-557D-4CCD-AC54-684C253EB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: se zakulacenými rohy 3">
            <a:extLst>
              <a:ext uri="{FF2B5EF4-FFF2-40B4-BE49-F238E27FC236}">
                <a16:creationId xmlns:a16="http://schemas.microsoft.com/office/drawing/2014/main" id="{31E88969-B068-4C8F-BAA0-E5F63CED8A3F}"/>
              </a:ext>
            </a:extLst>
          </p:cNvPr>
          <p:cNvSpPr/>
          <p:nvPr/>
        </p:nvSpPr>
        <p:spPr>
          <a:xfrm>
            <a:off x="6167636" y="1124744"/>
            <a:ext cx="3744788" cy="1512168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 Box 4">
            <a:extLst>
              <a:ext uri="{FF2B5EF4-FFF2-40B4-BE49-F238E27FC236}">
                <a16:creationId xmlns:a16="http://schemas.microsoft.com/office/drawing/2014/main" id="{71D94DBA-89C0-4327-B83D-1BEFEFC724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28048" y="1219108"/>
            <a:ext cx="3960812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2000" b="1" dirty="0" err="1">
                <a:solidFill>
                  <a:srgbClr val="000066"/>
                </a:solidFill>
              </a:rPr>
              <a:t>Eu</a:t>
            </a:r>
            <a:r>
              <a:rPr lang="cs-CZ" altLang="cs-CZ" sz="2000" b="1" dirty="0">
                <a:solidFill>
                  <a:srgbClr val="000066"/>
                </a:solidFill>
              </a:rPr>
              <a:t> </a:t>
            </a:r>
            <a:r>
              <a:rPr lang="cs-CZ" altLang="cs-CZ" sz="2000" b="1" dirty="0" err="1">
                <a:solidFill>
                  <a:srgbClr val="000066"/>
                </a:solidFill>
              </a:rPr>
              <a:t>amo</a:t>
            </a:r>
            <a:r>
              <a:rPr lang="cs-CZ" altLang="cs-CZ" sz="2000" b="1" dirty="0">
                <a:solidFill>
                  <a:srgbClr val="000066"/>
                </a:solidFill>
              </a:rPr>
              <a:t> a vida,</a:t>
            </a:r>
          </a:p>
          <a:p>
            <a:r>
              <a:rPr lang="cs-CZ" altLang="cs-CZ" sz="2000" b="1" dirty="0" err="1">
                <a:solidFill>
                  <a:srgbClr val="000066"/>
                </a:solidFill>
              </a:rPr>
              <a:t>Porque</a:t>
            </a:r>
            <a:r>
              <a:rPr lang="cs-CZ" altLang="cs-CZ" sz="2000" b="1" dirty="0">
                <a:solidFill>
                  <a:srgbClr val="000066"/>
                </a:solidFill>
              </a:rPr>
              <a:t> </a:t>
            </a:r>
            <a:r>
              <a:rPr lang="cs-CZ" altLang="cs-CZ" sz="2000" b="1" dirty="0" err="1">
                <a:solidFill>
                  <a:srgbClr val="000066"/>
                </a:solidFill>
              </a:rPr>
              <a:t>eu</a:t>
            </a:r>
            <a:r>
              <a:rPr lang="cs-CZ" altLang="cs-CZ" sz="2000" b="1" dirty="0">
                <a:solidFill>
                  <a:srgbClr val="000066"/>
                </a:solidFill>
              </a:rPr>
              <a:t> </a:t>
            </a:r>
            <a:r>
              <a:rPr lang="cs-CZ" altLang="cs-CZ" sz="2000" b="1" dirty="0" err="1">
                <a:solidFill>
                  <a:srgbClr val="000066"/>
                </a:solidFill>
              </a:rPr>
              <a:t>te</a:t>
            </a:r>
            <a:r>
              <a:rPr lang="cs-CZ" altLang="cs-CZ" sz="2000" b="1" dirty="0">
                <a:solidFill>
                  <a:srgbClr val="000066"/>
                </a:solidFill>
              </a:rPr>
              <a:t> dei...</a:t>
            </a:r>
          </a:p>
          <a:p>
            <a:r>
              <a:rPr lang="cs-CZ" altLang="cs-CZ" sz="2000" b="1" dirty="0" err="1">
                <a:solidFill>
                  <a:srgbClr val="000066"/>
                </a:solidFill>
              </a:rPr>
              <a:t>Eu</a:t>
            </a:r>
            <a:r>
              <a:rPr lang="cs-CZ" altLang="cs-CZ" sz="2000" b="1" dirty="0">
                <a:solidFill>
                  <a:srgbClr val="000066"/>
                </a:solidFill>
              </a:rPr>
              <a:t> </a:t>
            </a:r>
            <a:r>
              <a:rPr lang="cs-CZ" altLang="cs-CZ" sz="2000" b="1" dirty="0" err="1">
                <a:solidFill>
                  <a:srgbClr val="000066"/>
                </a:solidFill>
              </a:rPr>
              <a:t>te</a:t>
            </a:r>
            <a:r>
              <a:rPr lang="cs-CZ" altLang="cs-CZ" sz="2000" b="1" dirty="0">
                <a:solidFill>
                  <a:srgbClr val="000066"/>
                </a:solidFill>
              </a:rPr>
              <a:t> </a:t>
            </a:r>
            <a:r>
              <a:rPr lang="cs-CZ" altLang="cs-CZ" sz="2000" b="1" dirty="0" err="1">
                <a:solidFill>
                  <a:srgbClr val="000066"/>
                </a:solidFill>
              </a:rPr>
              <a:t>amo</a:t>
            </a:r>
            <a:r>
              <a:rPr lang="cs-CZ" altLang="cs-CZ" sz="2000" b="1" dirty="0">
                <a:solidFill>
                  <a:srgbClr val="000066"/>
                </a:solidFill>
              </a:rPr>
              <a:t>, </a:t>
            </a:r>
            <a:r>
              <a:rPr lang="cs-CZ" altLang="cs-CZ" sz="2000" b="1" dirty="0" err="1">
                <a:solidFill>
                  <a:srgbClr val="000066"/>
                </a:solidFill>
              </a:rPr>
              <a:t>porque</a:t>
            </a:r>
            <a:r>
              <a:rPr lang="cs-CZ" altLang="cs-CZ" sz="2000" b="1" dirty="0">
                <a:solidFill>
                  <a:srgbClr val="000066"/>
                </a:solidFill>
              </a:rPr>
              <a:t> </a:t>
            </a:r>
            <a:r>
              <a:rPr lang="cs-CZ" altLang="cs-CZ" sz="2000" b="1" dirty="0" err="1">
                <a:solidFill>
                  <a:srgbClr val="000066"/>
                </a:solidFill>
              </a:rPr>
              <a:t>você</a:t>
            </a:r>
            <a:endParaRPr lang="cs-CZ" altLang="cs-CZ" sz="2000" b="1" dirty="0">
              <a:solidFill>
                <a:srgbClr val="000066"/>
              </a:solidFill>
            </a:endParaRPr>
          </a:p>
          <a:p>
            <a:r>
              <a:rPr lang="cs-CZ" altLang="cs-CZ" sz="2000" b="1" dirty="0" err="1">
                <a:solidFill>
                  <a:srgbClr val="000066"/>
                </a:solidFill>
              </a:rPr>
              <a:t>Você</a:t>
            </a:r>
            <a:r>
              <a:rPr lang="cs-CZ" altLang="cs-CZ" sz="2000" b="1" dirty="0">
                <a:solidFill>
                  <a:srgbClr val="000066"/>
                </a:solidFill>
              </a:rPr>
              <a:t> é </a:t>
            </a:r>
            <a:r>
              <a:rPr lang="cs-CZ" altLang="cs-CZ" sz="2000" b="1" dirty="0" err="1">
                <a:solidFill>
                  <a:srgbClr val="000066"/>
                </a:solidFill>
              </a:rPr>
              <a:t>minha</a:t>
            </a:r>
            <a:r>
              <a:rPr lang="cs-CZ" altLang="cs-CZ" sz="2000" b="1" dirty="0">
                <a:solidFill>
                  <a:srgbClr val="000066"/>
                </a:solidFill>
              </a:rPr>
              <a:t> vida... </a:t>
            </a:r>
            <a:endParaRPr lang="nl-NL" altLang="cs-CZ" sz="2000" b="1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375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</p:transition>
    </mc:Choice>
    <mc:Fallback xmlns="">
      <p:transition spd="slow" advClick="0" advTm="14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5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5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9A3943F3-D0D6-4826-BB89-EDCF02ACEA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 Box 4">
            <a:extLst>
              <a:ext uri="{FF2B5EF4-FFF2-40B4-BE49-F238E27FC236}">
                <a16:creationId xmlns:a16="http://schemas.microsoft.com/office/drawing/2014/main" id="{C4C8E9C7-FDB7-4982-AA04-37BC0B7F23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55440" y="4581128"/>
            <a:ext cx="3095625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2000" b="1" dirty="0" err="1">
                <a:solidFill>
                  <a:schemeClr val="bg1"/>
                </a:solidFill>
              </a:rPr>
              <a:t>Îmi</a:t>
            </a:r>
            <a:r>
              <a:rPr lang="cs-CZ" altLang="cs-CZ" sz="2000" b="1" dirty="0">
                <a:solidFill>
                  <a:schemeClr val="bg1"/>
                </a:solidFill>
              </a:rPr>
              <a:t> place </a:t>
            </a:r>
            <a:r>
              <a:rPr lang="cs-CZ" altLang="cs-CZ" sz="2000" b="1" dirty="0" err="1">
                <a:solidFill>
                  <a:schemeClr val="bg1"/>
                </a:solidFill>
              </a:rPr>
              <a:t>viaţa</a:t>
            </a:r>
            <a:r>
              <a:rPr lang="cs-CZ" altLang="cs-CZ" sz="2000" b="1" dirty="0">
                <a:solidFill>
                  <a:schemeClr val="bg1"/>
                </a:solidFill>
              </a:rPr>
              <a:t>,</a:t>
            </a:r>
          </a:p>
          <a:p>
            <a:r>
              <a:rPr lang="cs-CZ" altLang="cs-CZ" sz="2000" b="1" dirty="0" err="1">
                <a:solidFill>
                  <a:schemeClr val="bg1"/>
                </a:solidFill>
              </a:rPr>
              <a:t>pentru</a:t>
            </a:r>
            <a:r>
              <a:rPr lang="cs-CZ" altLang="cs-CZ" sz="2000" b="1" dirty="0">
                <a:solidFill>
                  <a:schemeClr val="bg1"/>
                </a:solidFill>
              </a:rPr>
              <a:t> </a:t>
            </a:r>
            <a:r>
              <a:rPr lang="cs-CZ" altLang="cs-CZ" sz="2000" b="1" dirty="0" err="1">
                <a:solidFill>
                  <a:schemeClr val="bg1"/>
                </a:solidFill>
              </a:rPr>
              <a:t>că</a:t>
            </a:r>
            <a:r>
              <a:rPr lang="cs-CZ" altLang="cs-CZ" sz="2000" b="1" dirty="0">
                <a:solidFill>
                  <a:schemeClr val="bg1"/>
                </a:solidFill>
              </a:rPr>
              <a:t> </a:t>
            </a:r>
            <a:r>
              <a:rPr lang="cs-CZ" altLang="cs-CZ" sz="2000" b="1" dirty="0" err="1">
                <a:solidFill>
                  <a:schemeClr val="bg1"/>
                </a:solidFill>
              </a:rPr>
              <a:t>ţi-am</a:t>
            </a:r>
            <a:r>
              <a:rPr lang="cs-CZ" altLang="cs-CZ" sz="2000" b="1" dirty="0">
                <a:solidFill>
                  <a:schemeClr val="bg1"/>
                </a:solidFill>
              </a:rPr>
              <a:t> dat...</a:t>
            </a:r>
          </a:p>
          <a:p>
            <a:r>
              <a:rPr lang="cs-CZ" altLang="cs-CZ" sz="2000" b="1" dirty="0">
                <a:solidFill>
                  <a:schemeClr val="bg1"/>
                </a:solidFill>
              </a:rPr>
              <a:t>Te </a:t>
            </a:r>
            <a:r>
              <a:rPr lang="cs-CZ" altLang="cs-CZ" sz="2000" b="1" dirty="0" err="1">
                <a:solidFill>
                  <a:schemeClr val="bg1"/>
                </a:solidFill>
              </a:rPr>
              <a:t>iubesc</a:t>
            </a:r>
            <a:r>
              <a:rPr lang="cs-CZ" altLang="cs-CZ" sz="2000" b="1" dirty="0">
                <a:solidFill>
                  <a:schemeClr val="bg1"/>
                </a:solidFill>
              </a:rPr>
              <a:t>, </a:t>
            </a:r>
            <a:r>
              <a:rPr lang="cs-CZ" altLang="cs-CZ" sz="2000" b="1" dirty="0" err="1">
                <a:solidFill>
                  <a:schemeClr val="bg1"/>
                </a:solidFill>
              </a:rPr>
              <a:t>pentru</a:t>
            </a:r>
            <a:r>
              <a:rPr lang="cs-CZ" altLang="cs-CZ" sz="2000" b="1" dirty="0">
                <a:solidFill>
                  <a:schemeClr val="bg1"/>
                </a:solidFill>
              </a:rPr>
              <a:t> </a:t>
            </a:r>
            <a:r>
              <a:rPr lang="cs-CZ" altLang="cs-CZ" sz="2000" b="1" dirty="0" err="1">
                <a:solidFill>
                  <a:schemeClr val="bg1"/>
                </a:solidFill>
              </a:rPr>
              <a:t>că</a:t>
            </a:r>
            <a:r>
              <a:rPr lang="cs-CZ" altLang="cs-CZ" sz="2000" b="1" dirty="0">
                <a:solidFill>
                  <a:schemeClr val="bg1"/>
                </a:solidFill>
              </a:rPr>
              <a:t> </a:t>
            </a:r>
            <a:r>
              <a:rPr lang="cs-CZ" altLang="cs-CZ" sz="2000" b="1" dirty="0" err="1">
                <a:solidFill>
                  <a:schemeClr val="bg1"/>
                </a:solidFill>
              </a:rPr>
              <a:t>vă</a:t>
            </a:r>
            <a:endParaRPr lang="cs-CZ" altLang="cs-CZ" sz="2000" b="1" dirty="0">
              <a:solidFill>
                <a:schemeClr val="bg1"/>
              </a:solidFill>
            </a:endParaRPr>
          </a:p>
          <a:p>
            <a:r>
              <a:rPr lang="cs-CZ" altLang="cs-CZ" sz="2000" b="1" dirty="0" err="1">
                <a:solidFill>
                  <a:schemeClr val="bg1"/>
                </a:solidFill>
              </a:rPr>
              <a:t>esti</a:t>
            </a:r>
            <a:r>
              <a:rPr lang="cs-CZ" altLang="cs-CZ" sz="2000" b="1" dirty="0">
                <a:solidFill>
                  <a:schemeClr val="bg1"/>
                </a:solidFill>
              </a:rPr>
              <a:t> </a:t>
            </a:r>
            <a:r>
              <a:rPr lang="cs-CZ" altLang="cs-CZ" sz="2000" b="1" dirty="0" err="1">
                <a:solidFill>
                  <a:schemeClr val="bg1"/>
                </a:solidFill>
              </a:rPr>
              <a:t>viata</a:t>
            </a:r>
            <a:r>
              <a:rPr lang="cs-CZ" altLang="cs-CZ" sz="2000" b="1" dirty="0">
                <a:solidFill>
                  <a:schemeClr val="bg1"/>
                </a:solidFill>
              </a:rPr>
              <a:t> mea... </a:t>
            </a:r>
            <a:endParaRPr lang="nl-NL" altLang="cs-CZ" sz="2000" b="1" dirty="0">
              <a:solidFill>
                <a:schemeClr val="bg1"/>
              </a:solidFill>
            </a:endParaRPr>
          </a:p>
        </p:txBody>
      </p:sp>
      <p:sp>
        <p:nvSpPr>
          <p:cNvPr id="4" name="Text Box 4">
            <a:extLst>
              <a:ext uri="{FF2B5EF4-FFF2-40B4-BE49-F238E27FC236}">
                <a16:creationId xmlns:a16="http://schemas.microsoft.com/office/drawing/2014/main" id="{F5FD935F-722A-4264-BE12-1AFE62211C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40937" y="4581128"/>
            <a:ext cx="3095625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2000" b="1" dirty="0" err="1">
                <a:solidFill>
                  <a:schemeClr val="bg1"/>
                </a:solidFill>
              </a:rPr>
              <a:t>Szeretem</a:t>
            </a:r>
            <a:r>
              <a:rPr lang="cs-CZ" altLang="cs-CZ" sz="2000" b="1" dirty="0">
                <a:solidFill>
                  <a:schemeClr val="bg1"/>
                </a:solidFill>
              </a:rPr>
              <a:t> </a:t>
            </a:r>
            <a:r>
              <a:rPr lang="cs-CZ" altLang="cs-CZ" sz="2000" b="1" dirty="0" err="1">
                <a:solidFill>
                  <a:schemeClr val="bg1"/>
                </a:solidFill>
              </a:rPr>
              <a:t>az</a:t>
            </a:r>
            <a:r>
              <a:rPr lang="cs-CZ" altLang="cs-CZ" sz="2000" b="1" dirty="0">
                <a:solidFill>
                  <a:schemeClr val="bg1"/>
                </a:solidFill>
              </a:rPr>
              <a:t> </a:t>
            </a:r>
            <a:r>
              <a:rPr lang="cs-CZ" altLang="cs-CZ" sz="2000" b="1" dirty="0" err="1">
                <a:solidFill>
                  <a:schemeClr val="bg1"/>
                </a:solidFill>
              </a:rPr>
              <a:t>élet</a:t>
            </a:r>
            <a:r>
              <a:rPr lang="cs-CZ" altLang="cs-CZ" sz="2000" b="1" dirty="0">
                <a:solidFill>
                  <a:schemeClr val="bg1"/>
                </a:solidFill>
              </a:rPr>
              <a:t>,</a:t>
            </a:r>
          </a:p>
          <a:p>
            <a:r>
              <a:rPr lang="cs-CZ" altLang="cs-CZ" sz="2000" b="1" dirty="0" err="1">
                <a:solidFill>
                  <a:schemeClr val="bg1"/>
                </a:solidFill>
              </a:rPr>
              <a:t>mert</a:t>
            </a:r>
            <a:r>
              <a:rPr lang="cs-CZ" altLang="cs-CZ" sz="2000" b="1" dirty="0">
                <a:solidFill>
                  <a:schemeClr val="bg1"/>
                </a:solidFill>
              </a:rPr>
              <a:t> </a:t>
            </a:r>
            <a:r>
              <a:rPr lang="cs-CZ" altLang="cs-CZ" sz="2000" b="1" dirty="0" err="1">
                <a:solidFill>
                  <a:schemeClr val="bg1"/>
                </a:solidFill>
              </a:rPr>
              <a:t>én</a:t>
            </a:r>
            <a:r>
              <a:rPr lang="cs-CZ" altLang="cs-CZ" sz="2000" b="1" dirty="0">
                <a:solidFill>
                  <a:schemeClr val="bg1"/>
                </a:solidFill>
              </a:rPr>
              <a:t> </a:t>
            </a:r>
            <a:r>
              <a:rPr lang="cs-CZ" altLang="cs-CZ" sz="2000" b="1" dirty="0" err="1">
                <a:solidFill>
                  <a:schemeClr val="bg1"/>
                </a:solidFill>
              </a:rPr>
              <a:t>adtam</a:t>
            </a:r>
            <a:r>
              <a:rPr lang="cs-CZ" altLang="cs-CZ" sz="2000" b="1" dirty="0">
                <a:solidFill>
                  <a:schemeClr val="bg1"/>
                </a:solidFill>
              </a:rPr>
              <a:t> </a:t>
            </a:r>
            <a:r>
              <a:rPr lang="cs-CZ" altLang="cs-CZ" sz="2000" b="1" dirty="0" err="1">
                <a:solidFill>
                  <a:schemeClr val="bg1"/>
                </a:solidFill>
              </a:rPr>
              <a:t>neked</a:t>
            </a:r>
            <a:r>
              <a:rPr lang="cs-CZ" altLang="cs-CZ" sz="2000" b="1" dirty="0">
                <a:solidFill>
                  <a:schemeClr val="bg1"/>
                </a:solidFill>
              </a:rPr>
              <a:t>...</a:t>
            </a:r>
          </a:p>
          <a:p>
            <a:r>
              <a:rPr lang="cs-CZ" altLang="cs-CZ" sz="2000" b="1" dirty="0" err="1">
                <a:solidFill>
                  <a:schemeClr val="bg1"/>
                </a:solidFill>
              </a:rPr>
              <a:t>Szeretlek</a:t>
            </a:r>
            <a:r>
              <a:rPr lang="cs-CZ" altLang="cs-CZ" sz="2000" b="1" dirty="0">
                <a:solidFill>
                  <a:schemeClr val="bg1"/>
                </a:solidFill>
              </a:rPr>
              <a:t>, </a:t>
            </a:r>
            <a:r>
              <a:rPr lang="cs-CZ" altLang="cs-CZ" sz="2000" b="1" dirty="0" err="1">
                <a:solidFill>
                  <a:schemeClr val="bg1"/>
                </a:solidFill>
              </a:rPr>
              <a:t>mert</a:t>
            </a:r>
            <a:r>
              <a:rPr lang="cs-CZ" altLang="cs-CZ" sz="2000" b="1" dirty="0">
                <a:solidFill>
                  <a:schemeClr val="bg1"/>
                </a:solidFill>
              </a:rPr>
              <a:t> </a:t>
            </a:r>
            <a:r>
              <a:rPr lang="cs-CZ" altLang="cs-CZ" sz="2000" b="1" dirty="0" err="1">
                <a:solidFill>
                  <a:schemeClr val="bg1"/>
                </a:solidFill>
              </a:rPr>
              <a:t>akkor</a:t>
            </a:r>
            <a:endParaRPr lang="cs-CZ" altLang="cs-CZ" sz="2000" b="1" dirty="0">
              <a:solidFill>
                <a:schemeClr val="bg1"/>
              </a:solidFill>
            </a:endParaRPr>
          </a:p>
          <a:p>
            <a:r>
              <a:rPr lang="cs-CZ" altLang="cs-CZ" sz="2000" b="1" dirty="0" err="1">
                <a:solidFill>
                  <a:schemeClr val="bg1"/>
                </a:solidFill>
              </a:rPr>
              <a:t>te</a:t>
            </a:r>
            <a:r>
              <a:rPr lang="cs-CZ" altLang="cs-CZ" sz="2000" b="1" dirty="0">
                <a:solidFill>
                  <a:schemeClr val="bg1"/>
                </a:solidFill>
              </a:rPr>
              <a:t> vagy </a:t>
            </a:r>
            <a:r>
              <a:rPr lang="cs-CZ" altLang="cs-CZ" sz="2000" b="1" dirty="0" err="1">
                <a:solidFill>
                  <a:schemeClr val="bg1"/>
                </a:solidFill>
              </a:rPr>
              <a:t>az</a:t>
            </a:r>
            <a:r>
              <a:rPr lang="cs-CZ" altLang="cs-CZ" sz="2000" b="1" dirty="0">
                <a:solidFill>
                  <a:schemeClr val="bg1"/>
                </a:solidFill>
              </a:rPr>
              <a:t> </a:t>
            </a:r>
            <a:r>
              <a:rPr lang="cs-CZ" altLang="cs-CZ" sz="2000" b="1" dirty="0" err="1">
                <a:solidFill>
                  <a:schemeClr val="bg1"/>
                </a:solidFill>
              </a:rPr>
              <a:t>életem</a:t>
            </a:r>
            <a:r>
              <a:rPr lang="cs-CZ" altLang="cs-CZ" sz="2000" b="1" dirty="0">
                <a:solidFill>
                  <a:schemeClr val="bg1"/>
                </a:solidFill>
              </a:rPr>
              <a:t>...</a:t>
            </a:r>
            <a:endParaRPr lang="nl-NL" altLang="cs-CZ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4821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</p:transition>
    </mc:Choice>
    <mc:Fallback xmlns="">
      <p:transition spd="slow" advClick="0" advTm="14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25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utoUpdateAnimBg="0"/>
      <p:bldP spid="4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48F0083-9A48-4542-94F9-1828C97D3D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661FC32-4BE0-4D5D-9288-643FF46676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 Box 4">
            <a:extLst>
              <a:ext uri="{FF2B5EF4-FFF2-40B4-BE49-F238E27FC236}">
                <a16:creationId xmlns:a16="http://schemas.microsoft.com/office/drawing/2014/main" id="{E8EC26A0-1C42-48F1-98C9-785EC1A27D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29538" y="1124744"/>
            <a:ext cx="3167062" cy="173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b="1" dirty="0" err="1">
                <a:solidFill>
                  <a:schemeClr val="bg1"/>
                </a:solidFill>
              </a:rPr>
              <a:t>Öregedés</a:t>
            </a:r>
            <a:r>
              <a:rPr lang="cs-CZ" altLang="cs-CZ" b="1" dirty="0">
                <a:solidFill>
                  <a:schemeClr val="bg1"/>
                </a:solidFill>
              </a:rPr>
              <a:t> </a:t>
            </a:r>
            <a:r>
              <a:rPr lang="cs-CZ" altLang="cs-CZ" b="1" dirty="0" err="1">
                <a:solidFill>
                  <a:schemeClr val="bg1"/>
                </a:solidFill>
              </a:rPr>
              <a:t>bosszantó</a:t>
            </a:r>
            <a:r>
              <a:rPr lang="cs-CZ" altLang="cs-CZ" b="1" dirty="0">
                <a:solidFill>
                  <a:schemeClr val="bg1"/>
                </a:solidFill>
              </a:rPr>
              <a:t>...</a:t>
            </a:r>
          </a:p>
          <a:p>
            <a:r>
              <a:rPr lang="cs-CZ" altLang="cs-CZ" b="1" dirty="0">
                <a:solidFill>
                  <a:schemeClr val="bg1"/>
                </a:solidFill>
              </a:rPr>
              <a:t>de </a:t>
            </a:r>
            <a:r>
              <a:rPr lang="cs-CZ" altLang="cs-CZ" b="1" dirty="0" err="1">
                <a:solidFill>
                  <a:schemeClr val="bg1"/>
                </a:solidFill>
              </a:rPr>
              <a:t>ez</a:t>
            </a:r>
            <a:r>
              <a:rPr lang="cs-CZ" altLang="cs-CZ" b="1" dirty="0">
                <a:solidFill>
                  <a:schemeClr val="bg1"/>
                </a:solidFill>
              </a:rPr>
              <a:t> </a:t>
            </a:r>
            <a:r>
              <a:rPr lang="cs-CZ" altLang="cs-CZ" b="1" dirty="0" err="1">
                <a:solidFill>
                  <a:schemeClr val="bg1"/>
                </a:solidFill>
              </a:rPr>
              <a:t>az</a:t>
            </a:r>
            <a:r>
              <a:rPr lang="cs-CZ" altLang="cs-CZ" b="1" dirty="0">
                <a:solidFill>
                  <a:schemeClr val="bg1"/>
                </a:solidFill>
              </a:rPr>
              <a:t> </a:t>
            </a:r>
            <a:r>
              <a:rPr lang="cs-CZ" altLang="cs-CZ" b="1" dirty="0" err="1">
                <a:solidFill>
                  <a:schemeClr val="bg1"/>
                </a:solidFill>
              </a:rPr>
              <a:t>egyetlen</a:t>
            </a:r>
            <a:r>
              <a:rPr lang="cs-CZ" altLang="cs-CZ" b="1" dirty="0">
                <a:solidFill>
                  <a:schemeClr val="bg1"/>
                </a:solidFill>
              </a:rPr>
              <a:t> </a:t>
            </a:r>
            <a:r>
              <a:rPr lang="cs-CZ" altLang="cs-CZ" b="1" dirty="0" err="1">
                <a:solidFill>
                  <a:schemeClr val="bg1"/>
                </a:solidFill>
              </a:rPr>
              <a:t>módja</a:t>
            </a:r>
            <a:r>
              <a:rPr lang="cs-CZ" altLang="cs-CZ" b="1" dirty="0">
                <a:solidFill>
                  <a:schemeClr val="bg1"/>
                </a:solidFill>
              </a:rPr>
              <a:t> </a:t>
            </a:r>
            <a:r>
              <a:rPr lang="cs-CZ" altLang="cs-CZ" b="1" dirty="0" err="1">
                <a:solidFill>
                  <a:schemeClr val="bg1"/>
                </a:solidFill>
              </a:rPr>
              <a:t>annak</a:t>
            </a:r>
            <a:r>
              <a:rPr lang="cs-CZ" altLang="cs-CZ" b="1" dirty="0">
                <a:solidFill>
                  <a:schemeClr val="bg1"/>
                </a:solidFill>
              </a:rPr>
              <a:t>, </a:t>
            </a:r>
            <a:r>
              <a:rPr lang="cs-CZ" altLang="cs-CZ" b="1" dirty="0" err="1">
                <a:solidFill>
                  <a:schemeClr val="bg1"/>
                </a:solidFill>
              </a:rPr>
              <a:t>hogy</a:t>
            </a:r>
            <a:endParaRPr lang="cs-CZ" altLang="cs-CZ" b="1" dirty="0">
              <a:solidFill>
                <a:schemeClr val="bg1"/>
              </a:solidFill>
            </a:endParaRPr>
          </a:p>
          <a:p>
            <a:r>
              <a:rPr lang="cs-CZ" altLang="cs-CZ" b="1" dirty="0" err="1">
                <a:solidFill>
                  <a:schemeClr val="bg1"/>
                </a:solidFill>
              </a:rPr>
              <a:t>Hogyan</a:t>
            </a:r>
            <a:r>
              <a:rPr lang="cs-CZ" altLang="cs-CZ" b="1" dirty="0">
                <a:solidFill>
                  <a:schemeClr val="bg1"/>
                </a:solidFill>
              </a:rPr>
              <a:t> </a:t>
            </a:r>
            <a:r>
              <a:rPr lang="cs-CZ" altLang="cs-CZ" b="1" dirty="0" err="1">
                <a:solidFill>
                  <a:schemeClr val="bg1"/>
                </a:solidFill>
              </a:rPr>
              <a:t>élnek</a:t>
            </a:r>
            <a:r>
              <a:rPr lang="cs-CZ" altLang="cs-CZ" b="1" dirty="0">
                <a:solidFill>
                  <a:schemeClr val="bg1"/>
                </a:solidFill>
              </a:rPr>
              <a:t> a </a:t>
            </a:r>
            <a:r>
              <a:rPr lang="cs-CZ" altLang="cs-CZ" b="1" dirty="0" err="1">
                <a:solidFill>
                  <a:schemeClr val="bg1"/>
                </a:solidFill>
              </a:rPr>
              <a:t>hosszú</a:t>
            </a:r>
            <a:r>
              <a:rPr lang="cs-CZ" altLang="cs-CZ" b="1" dirty="0">
                <a:solidFill>
                  <a:schemeClr val="bg1"/>
                </a:solidFill>
              </a:rPr>
              <a:t> </a:t>
            </a:r>
            <a:r>
              <a:rPr lang="cs-CZ" altLang="cs-CZ" b="1" dirty="0" err="1">
                <a:solidFill>
                  <a:schemeClr val="bg1"/>
                </a:solidFill>
              </a:rPr>
              <a:t>ideig</a:t>
            </a:r>
            <a:r>
              <a:rPr lang="cs-CZ" altLang="cs-CZ" b="1" dirty="0">
                <a:solidFill>
                  <a:schemeClr val="bg1"/>
                </a:solidFill>
              </a:rPr>
              <a:t>...</a:t>
            </a:r>
          </a:p>
          <a:p>
            <a:endParaRPr lang="nl-NL" altLang="cs-CZ" b="1" dirty="0">
              <a:solidFill>
                <a:srgbClr val="00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6449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14FC043-9758-4151-BD53-E5945F805A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37408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A919F26-3E24-4F47-A767-E93CF94708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25889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E4D31DC-71E4-4549-938D-21E66D2084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62750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D9C5F1E-3B54-4A7F-95FE-70ED8A0662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28950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B0F57D0-DCF1-464B-966D-44E0BB2DAF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5">
            <a:extLst>
              <a:ext uri="{FF2B5EF4-FFF2-40B4-BE49-F238E27FC236}">
                <a16:creationId xmlns:a16="http://schemas.microsoft.com/office/drawing/2014/main" id="{FDF05545-7502-4102-954D-391446B96E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1748" y="6021288"/>
            <a:ext cx="1351803" cy="288031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0361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02710BE-082B-4C6A-9C86-BE95B8CF84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ovnoramenný trojúhelník 2">
            <a:extLst>
              <a:ext uri="{FF2B5EF4-FFF2-40B4-BE49-F238E27FC236}">
                <a16:creationId xmlns:a16="http://schemas.microsoft.com/office/drawing/2014/main" id="{DDC29432-6D2E-4F08-8275-A955C7E720FA}"/>
              </a:ext>
            </a:extLst>
          </p:cNvPr>
          <p:cNvSpPr/>
          <p:nvPr/>
        </p:nvSpPr>
        <p:spPr>
          <a:xfrm rot="5031455">
            <a:off x="4708819" y="1099755"/>
            <a:ext cx="1060704" cy="914400"/>
          </a:xfrm>
          <a:prstGeom prst="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B5A9B956-F0E6-42A8-9D67-335185EFE4B7}"/>
              </a:ext>
            </a:extLst>
          </p:cNvPr>
          <p:cNvSpPr/>
          <p:nvPr/>
        </p:nvSpPr>
        <p:spPr>
          <a:xfrm>
            <a:off x="695400" y="548680"/>
            <a:ext cx="5055094" cy="93610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0900B2AD-95F3-4255-9E2F-FE3445218789}"/>
              </a:ext>
            </a:extLst>
          </p:cNvPr>
          <p:cNvSpPr/>
          <p:nvPr/>
        </p:nvSpPr>
        <p:spPr>
          <a:xfrm>
            <a:off x="983432" y="609685"/>
            <a:ext cx="3880048" cy="152349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 Box 4">
            <a:extLst>
              <a:ext uri="{FF2B5EF4-FFF2-40B4-BE49-F238E27FC236}">
                <a16:creationId xmlns:a16="http://schemas.microsoft.com/office/drawing/2014/main" id="{BB38415F-8744-480C-A3EE-DD65795551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400" y="556681"/>
            <a:ext cx="4896544" cy="2000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2400" dirty="0">
                <a:solidFill>
                  <a:schemeClr val="bg1"/>
                </a:solidFill>
              </a:rPr>
              <a:t>život se skládá z mnoha tónů,</a:t>
            </a:r>
          </a:p>
          <a:p>
            <a:r>
              <a:rPr lang="cs-CZ" altLang="cs-CZ" sz="2400" dirty="0">
                <a:solidFill>
                  <a:schemeClr val="bg1"/>
                </a:solidFill>
              </a:rPr>
              <a:t>ale ne vždy to ladí…</a:t>
            </a:r>
          </a:p>
          <a:p>
            <a:r>
              <a:rPr lang="cs-CZ" altLang="cs-CZ" sz="2400" dirty="0">
                <a:solidFill>
                  <a:schemeClr val="bg1"/>
                </a:solidFill>
              </a:rPr>
              <a:t>existují však i úžasné</a:t>
            </a:r>
          </a:p>
          <a:p>
            <a:r>
              <a:rPr lang="cs-CZ" altLang="cs-CZ" sz="2400" dirty="0" err="1">
                <a:solidFill>
                  <a:schemeClr val="bg1"/>
                </a:solidFill>
              </a:rPr>
              <a:t>skladby,jenž</a:t>
            </a:r>
            <a:r>
              <a:rPr lang="cs-CZ" altLang="cs-CZ" sz="2400" dirty="0">
                <a:solidFill>
                  <a:schemeClr val="bg1"/>
                </a:solidFill>
              </a:rPr>
              <a:t> tě učiní šťastným…</a:t>
            </a:r>
          </a:p>
          <a:p>
            <a:endParaRPr lang="nl-NL" altLang="cs-CZ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3573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407F11C-C88E-4891-A136-88FF60814F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 Box 4">
            <a:extLst>
              <a:ext uri="{FF2B5EF4-FFF2-40B4-BE49-F238E27FC236}">
                <a16:creationId xmlns:a16="http://schemas.microsoft.com/office/drawing/2014/main" id="{B9BBBB01-C120-4267-9822-28BBD6F5DA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3432" y="764704"/>
            <a:ext cx="4095181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2800" dirty="0">
                <a:solidFill>
                  <a:schemeClr val="bg1"/>
                </a:solidFill>
              </a:rPr>
              <a:t>…je divné, že</a:t>
            </a:r>
          </a:p>
          <a:p>
            <a:r>
              <a:rPr lang="cs-CZ" altLang="cs-CZ" sz="2800" dirty="0">
                <a:solidFill>
                  <a:schemeClr val="bg1"/>
                </a:solidFill>
              </a:rPr>
              <a:t>se člověk bojí smrti…</a:t>
            </a:r>
          </a:p>
          <a:p>
            <a:r>
              <a:rPr lang="cs-CZ" altLang="cs-CZ" sz="2800" dirty="0">
                <a:solidFill>
                  <a:schemeClr val="bg1"/>
                </a:solidFill>
              </a:rPr>
              <a:t>,ale život bolí mnohem víc než smrt…</a:t>
            </a:r>
            <a:endParaRPr lang="nl-NL" altLang="cs-CZ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3992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4EBDC05-DDB5-47CC-86AB-44A56B6BEE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 Box 4">
            <a:extLst>
              <a:ext uri="{FF2B5EF4-FFF2-40B4-BE49-F238E27FC236}">
                <a16:creationId xmlns:a16="http://schemas.microsoft.com/office/drawing/2014/main" id="{4D641BE5-F58F-41F8-BDF8-1D2CAB6430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24948" y="583673"/>
            <a:ext cx="397165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b="1" dirty="0" err="1">
                <a:solidFill>
                  <a:schemeClr val="bg1"/>
                </a:solidFill>
              </a:rPr>
              <a:t>Imbatranirea</a:t>
            </a:r>
            <a:r>
              <a:rPr lang="cs-CZ" altLang="cs-CZ" b="1" dirty="0">
                <a:solidFill>
                  <a:schemeClr val="bg1"/>
                </a:solidFill>
              </a:rPr>
              <a:t> </a:t>
            </a:r>
            <a:r>
              <a:rPr lang="cs-CZ" altLang="cs-CZ" b="1" dirty="0" err="1">
                <a:solidFill>
                  <a:schemeClr val="bg1"/>
                </a:solidFill>
              </a:rPr>
              <a:t>este</a:t>
            </a:r>
            <a:r>
              <a:rPr lang="cs-CZ" altLang="cs-CZ" b="1" dirty="0">
                <a:solidFill>
                  <a:schemeClr val="bg1"/>
                </a:solidFill>
              </a:rPr>
              <a:t> </a:t>
            </a:r>
            <a:r>
              <a:rPr lang="cs-CZ" altLang="cs-CZ" b="1" dirty="0" err="1">
                <a:solidFill>
                  <a:schemeClr val="bg1"/>
                </a:solidFill>
              </a:rPr>
              <a:t>enervant</a:t>
            </a:r>
            <a:r>
              <a:rPr lang="cs-CZ" altLang="cs-CZ" b="1" dirty="0">
                <a:solidFill>
                  <a:schemeClr val="bg1"/>
                </a:solidFill>
              </a:rPr>
              <a:t>...</a:t>
            </a:r>
          </a:p>
          <a:p>
            <a:r>
              <a:rPr lang="cs-CZ" altLang="cs-CZ" b="1" dirty="0">
                <a:solidFill>
                  <a:schemeClr val="bg1"/>
                </a:solidFill>
              </a:rPr>
              <a:t>dar </a:t>
            </a:r>
            <a:r>
              <a:rPr lang="cs-CZ" altLang="cs-CZ" b="1" dirty="0" err="1">
                <a:solidFill>
                  <a:schemeClr val="bg1"/>
                </a:solidFill>
              </a:rPr>
              <a:t>aceasta</a:t>
            </a:r>
            <a:r>
              <a:rPr lang="cs-CZ" altLang="cs-CZ" b="1" dirty="0">
                <a:solidFill>
                  <a:schemeClr val="bg1"/>
                </a:solidFill>
              </a:rPr>
              <a:t> </a:t>
            </a:r>
            <a:r>
              <a:rPr lang="cs-CZ" altLang="cs-CZ" b="1" dirty="0" err="1">
                <a:solidFill>
                  <a:schemeClr val="bg1"/>
                </a:solidFill>
              </a:rPr>
              <a:t>este</a:t>
            </a:r>
            <a:r>
              <a:rPr lang="cs-CZ" altLang="cs-CZ" b="1" dirty="0">
                <a:solidFill>
                  <a:schemeClr val="bg1"/>
                </a:solidFill>
              </a:rPr>
              <a:t> </a:t>
            </a:r>
            <a:r>
              <a:rPr lang="cs-CZ" altLang="cs-CZ" b="1" dirty="0" err="1">
                <a:solidFill>
                  <a:schemeClr val="bg1"/>
                </a:solidFill>
              </a:rPr>
              <a:t>singura</a:t>
            </a:r>
            <a:r>
              <a:rPr lang="cs-CZ" altLang="cs-CZ" b="1" dirty="0">
                <a:solidFill>
                  <a:schemeClr val="bg1"/>
                </a:solidFill>
              </a:rPr>
              <a:t> </a:t>
            </a:r>
          </a:p>
          <a:p>
            <a:r>
              <a:rPr lang="cs-CZ" altLang="cs-CZ" b="1" dirty="0">
                <a:solidFill>
                  <a:schemeClr val="bg1"/>
                </a:solidFill>
              </a:rPr>
              <a:t> </a:t>
            </a:r>
            <a:r>
              <a:rPr lang="cs-CZ" altLang="cs-CZ" b="1" dirty="0" err="1">
                <a:solidFill>
                  <a:schemeClr val="bg1"/>
                </a:solidFill>
              </a:rPr>
              <a:t>modalitate</a:t>
            </a:r>
            <a:r>
              <a:rPr lang="cs-CZ" altLang="cs-CZ" b="1" dirty="0">
                <a:solidFill>
                  <a:schemeClr val="bg1"/>
                </a:solidFill>
              </a:rPr>
              <a:t> de a </a:t>
            </a:r>
            <a:r>
              <a:rPr lang="cs-CZ" altLang="cs-CZ" b="1" dirty="0" err="1">
                <a:solidFill>
                  <a:schemeClr val="bg1"/>
                </a:solidFill>
              </a:rPr>
              <a:t>cum</a:t>
            </a:r>
            <a:r>
              <a:rPr lang="cs-CZ" altLang="cs-CZ" b="1" dirty="0">
                <a:solidFill>
                  <a:schemeClr val="bg1"/>
                </a:solidFill>
              </a:rPr>
              <a:t> </a:t>
            </a:r>
            <a:r>
              <a:rPr lang="cs-CZ" altLang="cs-CZ" b="1" dirty="0" err="1">
                <a:solidFill>
                  <a:schemeClr val="bg1"/>
                </a:solidFill>
              </a:rPr>
              <a:t>să</a:t>
            </a:r>
            <a:r>
              <a:rPr lang="cs-CZ" altLang="cs-CZ" b="1" dirty="0">
                <a:solidFill>
                  <a:schemeClr val="bg1"/>
                </a:solidFill>
              </a:rPr>
              <a:t> </a:t>
            </a:r>
            <a:r>
              <a:rPr lang="cs-CZ" altLang="cs-CZ" b="1" dirty="0" err="1">
                <a:solidFill>
                  <a:schemeClr val="bg1"/>
                </a:solidFill>
              </a:rPr>
              <a:t>trăiască</a:t>
            </a:r>
            <a:r>
              <a:rPr lang="cs-CZ" altLang="cs-CZ" b="1" dirty="0">
                <a:solidFill>
                  <a:schemeClr val="bg1"/>
                </a:solidFill>
              </a:rPr>
              <a:t> </a:t>
            </a:r>
          </a:p>
          <a:p>
            <a:r>
              <a:rPr lang="cs-CZ" altLang="cs-CZ" b="1" dirty="0" err="1">
                <a:solidFill>
                  <a:schemeClr val="bg1"/>
                </a:solidFill>
              </a:rPr>
              <a:t>mult</a:t>
            </a:r>
            <a:r>
              <a:rPr lang="cs-CZ" altLang="cs-CZ" b="1" dirty="0">
                <a:solidFill>
                  <a:schemeClr val="bg1"/>
                </a:solidFill>
              </a:rPr>
              <a:t> </a:t>
            </a:r>
            <a:r>
              <a:rPr lang="cs-CZ" altLang="cs-CZ" b="1" dirty="0" err="1">
                <a:solidFill>
                  <a:schemeClr val="bg1"/>
                </a:solidFill>
              </a:rPr>
              <a:t>timp</a:t>
            </a:r>
            <a:r>
              <a:rPr lang="cs-CZ" altLang="cs-CZ" b="1" dirty="0">
                <a:solidFill>
                  <a:schemeClr val="bg1"/>
                </a:solidFill>
              </a:rPr>
              <a:t>...</a:t>
            </a:r>
            <a:endParaRPr lang="nl-NL" altLang="cs-CZ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436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FAAEEB2-9568-4B54-971A-5359964E20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 Box 4">
            <a:extLst>
              <a:ext uri="{FF2B5EF4-FFF2-40B4-BE49-F238E27FC236}">
                <a16:creationId xmlns:a16="http://schemas.microsoft.com/office/drawing/2014/main" id="{B45BCE1B-AB5F-410E-8A10-53E8DB4003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08168" y="4365104"/>
            <a:ext cx="4104456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b="1" dirty="0" err="1">
                <a:solidFill>
                  <a:schemeClr val="bg1"/>
                </a:solidFill>
              </a:rPr>
              <a:t>Starzenie</a:t>
            </a:r>
            <a:r>
              <a:rPr lang="cs-CZ" altLang="cs-CZ" b="1" dirty="0">
                <a:solidFill>
                  <a:schemeClr val="bg1"/>
                </a:solidFill>
              </a:rPr>
              <a:t> </a:t>
            </a:r>
            <a:r>
              <a:rPr lang="cs-CZ" altLang="cs-CZ" b="1" dirty="0" err="1">
                <a:solidFill>
                  <a:schemeClr val="bg1"/>
                </a:solidFill>
              </a:rPr>
              <a:t>się</a:t>
            </a:r>
            <a:r>
              <a:rPr lang="cs-CZ" altLang="cs-CZ" b="1" dirty="0">
                <a:solidFill>
                  <a:schemeClr val="bg1"/>
                </a:solidFill>
              </a:rPr>
              <a:t> jest </a:t>
            </a:r>
            <a:r>
              <a:rPr lang="cs-CZ" altLang="cs-CZ" b="1" dirty="0" err="1">
                <a:solidFill>
                  <a:schemeClr val="bg1"/>
                </a:solidFill>
              </a:rPr>
              <a:t>denerwujące</a:t>
            </a:r>
            <a:r>
              <a:rPr lang="cs-CZ" altLang="cs-CZ" b="1" dirty="0">
                <a:solidFill>
                  <a:schemeClr val="bg1"/>
                </a:solidFill>
              </a:rPr>
              <a:t>...</a:t>
            </a:r>
          </a:p>
          <a:p>
            <a:r>
              <a:rPr lang="cs-CZ" altLang="cs-CZ" b="1" dirty="0">
                <a:solidFill>
                  <a:schemeClr val="bg1"/>
                </a:solidFill>
              </a:rPr>
              <a:t>,ale to </a:t>
            </a:r>
            <a:r>
              <a:rPr lang="cs-CZ" altLang="cs-CZ" b="1" dirty="0" err="1">
                <a:solidFill>
                  <a:schemeClr val="bg1"/>
                </a:solidFill>
              </a:rPr>
              <a:t>jedyny</a:t>
            </a:r>
            <a:r>
              <a:rPr lang="cs-CZ" altLang="cs-CZ" b="1" dirty="0">
                <a:solidFill>
                  <a:schemeClr val="bg1"/>
                </a:solidFill>
              </a:rPr>
              <a:t> </a:t>
            </a:r>
            <a:r>
              <a:rPr lang="cs-CZ" altLang="cs-CZ" b="1" dirty="0" err="1">
                <a:solidFill>
                  <a:schemeClr val="bg1"/>
                </a:solidFill>
              </a:rPr>
              <a:t>sposób</a:t>
            </a:r>
            <a:r>
              <a:rPr lang="cs-CZ" altLang="cs-CZ" b="1" dirty="0">
                <a:solidFill>
                  <a:schemeClr val="bg1"/>
                </a:solidFill>
              </a:rPr>
              <a:t>, aby</a:t>
            </a:r>
          </a:p>
          <a:p>
            <a:r>
              <a:rPr lang="cs-CZ" altLang="cs-CZ" b="1" dirty="0">
                <a:solidFill>
                  <a:schemeClr val="bg1"/>
                </a:solidFill>
              </a:rPr>
              <a:t>jak </a:t>
            </a:r>
            <a:r>
              <a:rPr lang="cs-CZ" altLang="cs-CZ" b="1" dirty="0" err="1">
                <a:solidFill>
                  <a:schemeClr val="bg1"/>
                </a:solidFill>
              </a:rPr>
              <a:t>długo</a:t>
            </a:r>
            <a:r>
              <a:rPr lang="cs-CZ" altLang="cs-CZ" b="1" dirty="0">
                <a:solidFill>
                  <a:schemeClr val="bg1"/>
                </a:solidFill>
              </a:rPr>
              <a:t> </a:t>
            </a:r>
            <a:r>
              <a:rPr lang="cs-CZ" altLang="cs-CZ" b="1" dirty="0" err="1">
                <a:solidFill>
                  <a:schemeClr val="bg1"/>
                </a:solidFill>
              </a:rPr>
              <a:t>żył</a:t>
            </a:r>
            <a:r>
              <a:rPr lang="cs-CZ" altLang="cs-CZ" b="1" dirty="0">
                <a:solidFill>
                  <a:schemeClr val="bg1"/>
                </a:solidFill>
              </a:rPr>
              <a:t>...</a:t>
            </a:r>
          </a:p>
          <a:p>
            <a:endParaRPr lang="nl-NL" altLang="cs-CZ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7127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D9233B5-CB34-4A1F-A3C0-2C1EC2DB3D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 Box 4">
            <a:extLst>
              <a:ext uri="{FF2B5EF4-FFF2-40B4-BE49-F238E27FC236}">
                <a16:creationId xmlns:a16="http://schemas.microsoft.com/office/drawing/2014/main" id="{CCA55112-1B58-4338-AFE1-DAB421E71D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40216" y="3717032"/>
            <a:ext cx="2916238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b="1" dirty="0" err="1"/>
              <a:t>Altern</a:t>
            </a:r>
            <a:r>
              <a:rPr lang="cs-CZ" altLang="cs-CZ" b="1" dirty="0"/>
              <a:t> </a:t>
            </a:r>
            <a:r>
              <a:rPr lang="cs-CZ" altLang="cs-CZ" b="1" dirty="0" err="1"/>
              <a:t>ist</a:t>
            </a:r>
            <a:r>
              <a:rPr lang="cs-CZ" altLang="cs-CZ" b="1" dirty="0"/>
              <a:t> </a:t>
            </a:r>
            <a:r>
              <a:rPr lang="cs-CZ" altLang="cs-CZ" b="1" dirty="0" err="1"/>
              <a:t>ärgerlich</a:t>
            </a:r>
            <a:r>
              <a:rPr lang="cs-CZ" altLang="cs-CZ" b="1" dirty="0"/>
              <a:t>...</a:t>
            </a:r>
          </a:p>
          <a:p>
            <a:r>
              <a:rPr lang="cs-CZ" altLang="cs-CZ" b="1" dirty="0" err="1"/>
              <a:t>aber</a:t>
            </a:r>
            <a:r>
              <a:rPr lang="cs-CZ" altLang="cs-CZ" b="1" dirty="0"/>
              <a:t> es </a:t>
            </a:r>
            <a:r>
              <a:rPr lang="cs-CZ" altLang="cs-CZ" b="1" dirty="0" err="1"/>
              <a:t>ist</a:t>
            </a:r>
            <a:r>
              <a:rPr lang="cs-CZ" altLang="cs-CZ" b="1" dirty="0"/>
              <a:t> </a:t>
            </a:r>
            <a:r>
              <a:rPr lang="cs-CZ" altLang="cs-CZ" b="1" dirty="0" err="1"/>
              <a:t>die</a:t>
            </a:r>
            <a:r>
              <a:rPr lang="cs-CZ" altLang="cs-CZ" b="1" dirty="0"/>
              <a:t> </a:t>
            </a:r>
            <a:r>
              <a:rPr lang="cs-CZ" altLang="cs-CZ" b="1" dirty="0" err="1"/>
              <a:t>einzige</a:t>
            </a:r>
            <a:endParaRPr lang="cs-CZ" altLang="cs-CZ" b="1" dirty="0"/>
          </a:p>
          <a:p>
            <a:r>
              <a:rPr lang="cs-CZ" altLang="cs-CZ" b="1" dirty="0"/>
              <a:t> </a:t>
            </a:r>
            <a:r>
              <a:rPr lang="cs-CZ" altLang="cs-CZ" b="1" dirty="0" err="1"/>
              <a:t>Möglichkeit</a:t>
            </a:r>
            <a:endParaRPr lang="cs-CZ" altLang="cs-CZ" b="1" dirty="0"/>
          </a:p>
          <a:p>
            <a:r>
              <a:rPr lang="cs-CZ" altLang="cs-CZ" b="1" dirty="0" err="1"/>
              <a:t>Wie</a:t>
            </a:r>
            <a:r>
              <a:rPr lang="cs-CZ" altLang="cs-CZ" b="1" dirty="0"/>
              <a:t> </a:t>
            </a:r>
            <a:r>
              <a:rPr lang="cs-CZ" altLang="cs-CZ" b="1" dirty="0" err="1"/>
              <a:t>lange</a:t>
            </a:r>
            <a:r>
              <a:rPr lang="cs-CZ" altLang="cs-CZ" b="1" dirty="0"/>
              <a:t> </a:t>
            </a:r>
            <a:r>
              <a:rPr lang="cs-CZ" altLang="cs-CZ" b="1" dirty="0" err="1"/>
              <a:t>leben</a:t>
            </a:r>
            <a:r>
              <a:rPr lang="cs-CZ" altLang="cs-CZ" b="1" dirty="0"/>
              <a:t>... </a:t>
            </a:r>
            <a:endParaRPr lang="nl-NL" altLang="cs-CZ" b="1" dirty="0"/>
          </a:p>
        </p:txBody>
      </p:sp>
    </p:spTree>
    <p:extLst>
      <p:ext uri="{BB962C8B-B14F-4D97-AF65-F5344CB8AC3E}">
        <p14:creationId xmlns:p14="http://schemas.microsoft.com/office/powerpoint/2010/main" val="1187848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CAA66E7-ED5F-49EA-ABB4-4581C17E09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 Box 4">
            <a:extLst>
              <a:ext uri="{FF2B5EF4-FFF2-40B4-BE49-F238E27FC236}">
                <a16:creationId xmlns:a16="http://schemas.microsoft.com/office/drawing/2014/main" id="{A0E54FDB-9E6F-452F-828A-C055A5A503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08168" y="836712"/>
            <a:ext cx="4043957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b="1" dirty="0">
                <a:solidFill>
                  <a:srgbClr val="FFFF00"/>
                </a:solidFill>
              </a:rPr>
              <a:t>    </a:t>
            </a:r>
            <a:r>
              <a:rPr lang="cs-CZ" altLang="cs-CZ" b="1" dirty="0">
                <a:solidFill>
                  <a:schemeClr val="bg1"/>
                </a:solidFill>
              </a:rPr>
              <a:t>stárnutí je nepříjemné…</a:t>
            </a:r>
          </a:p>
          <a:p>
            <a:r>
              <a:rPr lang="cs-CZ" altLang="cs-CZ" b="1" dirty="0">
                <a:solidFill>
                  <a:schemeClr val="bg1"/>
                </a:solidFill>
              </a:rPr>
              <a:t>    ale je to jediný způsob,</a:t>
            </a:r>
          </a:p>
          <a:p>
            <a:r>
              <a:rPr lang="cs-CZ" altLang="cs-CZ" b="1" dirty="0">
                <a:solidFill>
                  <a:schemeClr val="bg1"/>
                </a:solidFill>
              </a:rPr>
              <a:t>    jak žít dlouho…</a:t>
            </a:r>
          </a:p>
          <a:p>
            <a:endParaRPr lang="cs-CZ" altLang="cs-CZ" b="1" dirty="0">
              <a:solidFill>
                <a:schemeClr val="bg1"/>
              </a:solidFill>
            </a:endParaRPr>
          </a:p>
          <a:p>
            <a:r>
              <a:rPr lang="cs-CZ" altLang="cs-CZ" b="1" dirty="0" err="1">
                <a:solidFill>
                  <a:schemeClr val="bg1"/>
                </a:solidFill>
              </a:rPr>
              <a:t>Le</a:t>
            </a:r>
            <a:r>
              <a:rPr lang="cs-CZ" altLang="cs-CZ" b="1" dirty="0">
                <a:solidFill>
                  <a:schemeClr val="bg1"/>
                </a:solidFill>
              </a:rPr>
              <a:t> </a:t>
            </a:r>
            <a:r>
              <a:rPr lang="cs-CZ" altLang="cs-CZ" b="1" dirty="0" err="1">
                <a:solidFill>
                  <a:schemeClr val="bg1"/>
                </a:solidFill>
              </a:rPr>
              <a:t>vieillissement</a:t>
            </a:r>
            <a:r>
              <a:rPr lang="cs-CZ" altLang="cs-CZ" b="1" dirty="0">
                <a:solidFill>
                  <a:schemeClr val="bg1"/>
                </a:solidFill>
              </a:rPr>
              <a:t> </a:t>
            </a:r>
            <a:r>
              <a:rPr lang="cs-CZ" altLang="cs-CZ" b="1" dirty="0" err="1">
                <a:solidFill>
                  <a:schemeClr val="bg1"/>
                </a:solidFill>
              </a:rPr>
              <a:t>est</a:t>
            </a:r>
            <a:r>
              <a:rPr lang="cs-CZ" altLang="cs-CZ" b="1" dirty="0">
                <a:solidFill>
                  <a:schemeClr val="bg1"/>
                </a:solidFill>
              </a:rPr>
              <a:t> </a:t>
            </a:r>
            <a:r>
              <a:rPr lang="cs-CZ" altLang="cs-CZ" b="1" dirty="0" err="1">
                <a:solidFill>
                  <a:schemeClr val="bg1"/>
                </a:solidFill>
              </a:rPr>
              <a:t>ennuyeux</a:t>
            </a:r>
            <a:r>
              <a:rPr lang="cs-CZ" altLang="cs-CZ" b="1" dirty="0">
                <a:solidFill>
                  <a:schemeClr val="bg1"/>
                </a:solidFill>
              </a:rPr>
              <a:t>...</a:t>
            </a:r>
          </a:p>
          <a:p>
            <a:r>
              <a:rPr lang="cs-CZ" altLang="cs-CZ" b="1" dirty="0" err="1">
                <a:solidFill>
                  <a:schemeClr val="bg1"/>
                </a:solidFill>
              </a:rPr>
              <a:t>mais</a:t>
            </a:r>
            <a:r>
              <a:rPr lang="cs-CZ" altLang="cs-CZ" b="1" dirty="0">
                <a:solidFill>
                  <a:schemeClr val="bg1"/>
                </a:solidFill>
              </a:rPr>
              <a:t> </a:t>
            </a:r>
            <a:r>
              <a:rPr lang="cs-CZ" altLang="cs-CZ" b="1" dirty="0" err="1">
                <a:solidFill>
                  <a:schemeClr val="bg1"/>
                </a:solidFill>
              </a:rPr>
              <a:t>c'est</a:t>
            </a:r>
            <a:r>
              <a:rPr lang="cs-CZ" altLang="cs-CZ" b="1" dirty="0">
                <a:solidFill>
                  <a:schemeClr val="bg1"/>
                </a:solidFill>
              </a:rPr>
              <a:t> la </a:t>
            </a:r>
            <a:r>
              <a:rPr lang="cs-CZ" altLang="cs-CZ" b="1" dirty="0" err="1">
                <a:solidFill>
                  <a:schemeClr val="bg1"/>
                </a:solidFill>
              </a:rPr>
              <a:t>seule</a:t>
            </a:r>
            <a:r>
              <a:rPr lang="cs-CZ" altLang="cs-CZ" b="1" dirty="0">
                <a:solidFill>
                  <a:schemeClr val="bg1"/>
                </a:solidFill>
              </a:rPr>
              <a:t> </a:t>
            </a:r>
            <a:r>
              <a:rPr lang="cs-CZ" altLang="cs-CZ" b="1" dirty="0" err="1">
                <a:solidFill>
                  <a:schemeClr val="bg1"/>
                </a:solidFill>
              </a:rPr>
              <a:t>façon</a:t>
            </a:r>
            <a:r>
              <a:rPr lang="cs-CZ" altLang="cs-CZ" b="1" dirty="0">
                <a:solidFill>
                  <a:schemeClr val="bg1"/>
                </a:solidFill>
              </a:rPr>
              <a:t> de</a:t>
            </a:r>
          </a:p>
          <a:p>
            <a:r>
              <a:rPr lang="cs-CZ" altLang="cs-CZ" b="1" dirty="0">
                <a:solidFill>
                  <a:schemeClr val="bg1"/>
                </a:solidFill>
              </a:rPr>
              <a:t>Comment </a:t>
            </a:r>
            <a:r>
              <a:rPr lang="cs-CZ" altLang="cs-CZ" b="1" dirty="0" err="1">
                <a:solidFill>
                  <a:schemeClr val="bg1"/>
                </a:solidFill>
              </a:rPr>
              <a:t>vivre</a:t>
            </a:r>
            <a:r>
              <a:rPr lang="cs-CZ" altLang="cs-CZ" b="1" dirty="0">
                <a:solidFill>
                  <a:schemeClr val="bg1"/>
                </a:solidFill>
              </a:rPr>
              <a:t> </a:t>
            </a:r>
            <a:r>
              <a:rPr lang="cs-CZ" altLang="cs-CZ" b="1" dirty="0" err="1">
                <a:solidFill>
                  <a:schemeClr val="bg1"/>
                </a:solidFill>
              </a:rPr>
              <a:t>longtemps</a:t>
            </a:r>
            <a:r>
              <a:rPr lang="cs-CZ" altLang="cs-CZ" b="1" dirty="0">
                <a:solidFill>
                  <a:schemeClr val="bg1"/>
                </a:solidFill>
              </a:rPr>
              <a:t>...</a:t>
            </a:r>
          </a:p>
          <a:p>
            <a:endParaRPr lang="cs-CZ" altLang="cs-CZ" b="1" dirty="0">
              <a:solidFill>
                <a:schemeClr val="bg1"/>
              </a:solidFill>
            </a:endParaRPr>
          </a:p>
          <a:p>
            <a:r>
              <a:rPr lang="cs-CZ" altLang="cs-CZ" b="1" dirty="0" err="1">
                <a:solidFill>
                  <a:schemeClr val="bg1"/>
                </a:solidFill>
              </a:rPr>
              <a:t>Veroudering</a:t>
            </a:r>
            <a:r>
              <a:rPr lang="cs-CZ" altLang="cs-CZ" b="1" dirty="0">
                <a:solidFill>
                  <a:schemeClr val="bg1"/>
                </a:solidFill>
              </a:rPr>
              <a:t> </a:t>
            </a:r>
            <a:r>
              <a:rPr lang="cs-CZ" altLang="cs-CZ" b="1" dirty="0" err="1">
                <a:solidFill>
                  <a:schemeClr val="bg1"/>
                </a:solidFill>
              </a:rPr>
              <a:t>is</a:t>
            </a:r>
            <a:r>
              <a:rPr lang="cs-CZ" altLang="cs-CZ" b="1" dirty="0">
                <a:solidFill>
                  <a:schemeClr val="bg1"/>
                </a:solidFill>
              </a:rPr>
              <a:t> </a:t>
            </a:r>
            <a:r>
              <a:rPr lang="cs-CZ" altLang="cs-CZ" b="1" dirty="0" err="1">
                <a:solidFill>
                  <a:schemeClr val="bg1"/>
                </a:solidFill>
              </a:rPr>
              <a:t>vervelend</a:t>
            </a:r>
            <a:r>
              <a:rPr lang="cs-CZ" altLang="cs-CZ" b="1" dirty="0">
                <a:solidFill>
                  <a:schemeClr val="bg1"/>
                </a:solidFill>
              </a:rPr>
              <a:t>...</a:t>
            </a:r>
          </a:p>
          <a:p>
            <a:r>
              <a:rPr lang="cs-CZ" altLang="cs-CZ" b="1" dirty="0">
                <a:solidFill>
                  <a:schemeClr val="bg1"/>
                </a:solidFill>
              </a:rPr>
              <a:t>maar </a:t>
            </a:r>
            <a:r>
              <a:rPr lang="cs-CZ" altLang="cs-CZ" b="1" dirty="0" err="1">
                <a:solidFill>
                  <a:schemeClr val="bg1"/>
                </a:solidFill>
              </a:rPr>
              <a:t>het</a:t>
            </a:r>
            <a:r>
              <a:rPr lang="cs-CZ" altLang="cs-CZ" b="1" dirty="0">
                <a:solidFill>
                  <a:schemeClr val="bg1"/>
                </a:solidFill>
              </a:rPr>
              <a:t> </a:t>
            </a:r>
            <a:r>
              <a:rPr lang="cs-CZ" altLang="cs-CZ" b="1" dirty="0" err="1">
                <a:solidFill>
                  <a:schemeClr val="bg1"/>
                </a:solidFill>
              </a:rPr>
              <a:t>is</a:t>
            </a:r>
            <a:r>
              <a:rPr lang="cs-CZ" altLang="cs-CZ" b="1" dirty="0">
                <a:solidFill>
                  <a:schemeClr val="bg1"/>
                </a:solidFill>
              </a:rPr>
              <a:t> de </a:t>
            </a:r>
            <a:r>
              <a:rPr lang="cs-CZ" altLang="cs-CZ" b="1" dirty="0" err="1">
                <a:solidFill>
                  <a:schemeClr val="bg1"/>
                </a:solidFill>
              </a:rPr>
              <a:t>enige</a:t>
            </a:r>
            <a:r>
              <a:rPr lang="cs-CZ" altLang="cs-CZ" b="1" dirty="0">
                <a:solidFill>
                  <a:schemeClr val="bg1"/>
                </a:solidFill>
              </a:rPr>
              <a:t> </a:t>
            </a:r>
            <a:r>
              <a:rPr lang="cs-CZ" altLang="cs-CZ" b="1" dirty="0" err="1">
                <a:solidFill>
                  <a:schemeClr val="bg1"/>
                </a:solidFill>
              </a:rPr>
              <a:t>manier</a:t>
            </a:r>
            <a:r>
              <a:rPr lang="cs-CZ" altLang="cs-CZ" b="1" dirty="0">
                <a:solidFill>
                  <a:schemeClr val="bg1"/>
                </a:solidFill>
              </a:rPr>
              <a:t> </a:t>
            </a:r>
            <a:r>
              <a:rPr lang="cs-CZ" altLang="cs-CZ" b="1" dirty="0" err="1">
                <a:solidFill>
                  <a:schemeClr val="bg1"/>
                </a:solidFill>
              </a:rPr>
              <a:t>om</a:t>
            </a:r>
            <a:endParaRPr lang="cs-CZ" altLang="cs-CZ" b="1" dirty="0">
              <a:solidFill>
                <a:schemeClr val="bg1"/>
              </a:solidFill>
            </a:endParaRPr>
          </a:p>
          <a:p>
            <a:r>
              <a:rPr lang="cs-CZ" altLang="cs-CZ" b="1" dirty="0" err="1">
                <a:solidFill>
                  <a:schemeClr val="bg1"/>
                </a:solidFill>
              </a:rPr>
              <a:t>Hoe</a:t>
            </a:r>
            <a:r>
              <a:rPr lang="cs-CZ" altLang="cs-CZ" b="1" dirty="0">
                <a:solidFill>
                  <a:schemeClr val="bg1"/>
                </a:solidFill>
              </a:rPr>
              <a:t> </a:t>
            </a:r>
            <a:r>
              <a:rPr lang="cs-CZ" altLang="cs-CZ" b="1" dirty="0" err="1">
                <a:solidFill>
                  <a:schemeClr val="bg1"/>
                </a:solidFill>
              </a:rPr>
              <a:t>te</a:t>
            </a:r>
            <a:r>
              <a:rPr lang="cs-CZ" altLang="cs-CZ" b="1" dirty="0">
                <a:solidFill>
                  <a:schemeClr val="bg1"/>
                </a:solidFill>
              </a:rPr>
              <a:t> </a:t>
            </a:r>
            <a:r>
              <a:rPr lang="cs-CZ" altLang="cs-CZ" b="1" dirty="0" err="1">
                <a:solidFill>
                  <a:schemeClr val="bg1"/>
                </a:solidFill>
              </a:rPr>
              <a:t>leven</a:t>
            </a:r>
            <a:r>
              <a:rPr lang="cs-CZ" altLang="cs-CZ" b="1" dirty="0">
                <a:solidFill>
                  <a:schemeClr val="bg1"/>
                </a:solidFill>
              </a:rPr>
              <a:t> </a:t>
            </a:r>
            <a:r>
              <a:rPr lang="cs-CZ" altLang="cs-CZ" b="1" dirty="0" err="1">
                <a:solidFill>
                  <a:schemeClr val="bg1"/>
                </a:solidFill>
              </a:rPr>
              <a:t>een</a:t>
            </a:r>
            <a:r>
              <a:rPr lang="cs-CZ" altLang="cs-CZ" b="1" dirty="0">
                <a:solidFill>
                  <a:schemeClr val="bg1"/>
                </a:solidFill>
              </a:rPr>
              <a:t> </a:t>
            </a:r>
            <a:r>
              <a:rPr lang="cs-CZ" altLang="cs-CZ" b="1" dirty="0" err="1">
                <a:solidFill>
                  <a:schemeClr val="bg1"/>
                </a:solidFill>
              </a:rPr>
              <a:t>lange</a:t>
            </a:r>
            <a:r>
              <a:rPr lang="cs-CZ" altLang="cs-CZ" b="1" dirty="0">
                <a:solidFill>
                  <a:schemeClr val="bg1"/>
                </a:solidFill>
              </a:rPr>
              <a:t> </a:t>
            </a:r>
            <a:r>
              <a:rPr lang="cs-CZ" altLang="cs-CZ" b="1" dirty="0" err="1">
                <a:solidFill>
                  <a:schemeClr val="bg1"/>
                </a:solidFill>
              </a:rPr>
              <a:t>tijd</a:t>
            </a:r>
            <a:r>
              <a:rPr lang="cs-CZ" altLang="cs-CZ" b="1" dirty="0">
                <a:solidFill>
                  <a:schemeClr val="bg1"/>
                </a:solidFill>
              </a:rPr>
              <a:t>...</a:t>
            </a:r>
          </a:p>
          <a:p>
            <a:endParaRPr lang="cs-CZ" altLang="cs-CZ" b="1" dirty="0">
              <a:solidFill>
                <a:schemeClr val="bg1"/>
              </a:solidFill>
            </a:endParaRPr>
          </a:p>
          <a:p>
            <a:r>
              <a:rPr lang="cs-CZ" altLang="cs-CZ" b="1" dirty="0">
                <a:solidFill>
                  <a:srgbClr val="FFFF00"/>
                </a:solidFill>
              </a:rPr>
              <a:t>   </a:t>
            </a:r>
          </a:p>
          <a:p>
            <a:endParaRPr lang="nl-NL" altLang="cs-CZ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5156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8000">
        <p:split orient="vert"/>
      </p:transition>
    </mc:Choice>
    <mc:Fallback xmlns="">
      <p:transition spd="slow" advClick="0" advTm="1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8AA81195-8761-43C2-99BA-04F976128F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 Box 4">
            <a:extLst>
              <a:ext uri="{FF2B5EF4-FFF2-40B4-BE49-F238E27FC236}">
                <a16:creationId xmlns:a16="http://schemas.microsoft.com/office/drawing/2014/main" id="{9EABA346-FD36-4B07-88BB-AB4A44A5CD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4152" y="1340768"/>
            <a:ext cx="3600450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2800" dirty="0">
                <a:solidFill>
                  <a:schemeClr val="bg1"/>
                </a:solidFill>
              </a:rPr>
              <a:t>…nezáleží na věku,</a:t>
            </a:r>
          </a:p>
          <a:p>
            <a:r>
              <a:rPr lang="cs-CZ" altLang="cs-CZ" sz="2800" dirty="0">
                <a:solidFill>
                  <a:schemeClr val="bg1"/>
                </a:solidFill>
              </a:rPr>
              <a:t>kdy se rozhodneme,</a:t>
            </a:r>
          </a:p>
          <a:p>
            <a:r>
              <a:rPr lang="cs-CZ" altLang="cs-CZ" sz="2800" dirty="0">
                <a:solidFill>
                  <a:schemeClr val="bg1"/>
                </a:solidFill>
              </a:rPr>
              <a:t>že budeme mladí…</a:t>
            </a:r>
          </a:p>
          <a:p>
            <a:r>
              <a:rPr lang="cs-CZ" altLang="cs-CZ" sz="2800" dirty="0">
                <a:solidFill>
                  <a:srgbClr val="FF0000"/>
                </a:solidFill>
              </a:rPr>
              <a:t> </a:t>
            </a:r>
            <a:endParaRPr lang="nl-NL" altLang="cs-CZ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9524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E2B1410-261F-416B-9F20-CC18879E66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7">
            <a:extLst>
              <a:ext uri="{FF2B5EF4-FFF2-40B4-BE49-F238E27FC236}">
                <a16:creationId xmlns:a16="http://schemas.microsoft.com/office/drawing/2014/main" id="{897600D9-DC66-4D6A-B63E-31D2C819B5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1904" y="548680"/>
            <a:ext cx="5904655" cy="1656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 Box 4">
            <a:extLst>
              <a:ext uri="{FF2B5EF4-FFF2-40B4-BE49-F238E27FC236}">
                <a16:creationId xmlns:a16="http://schemas.microsoft.com/office/drawing/2014/main" id="{C87871E4-6F53-42D0-AB74-E351AD248D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24729" y="835258"/>
            <a:ext cx="7596907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2000" b="1" dirty="0">
                <a:solidFill>
                  <a:srgbClr val="FF0000"/>
                </a:solidFill>
              </a:rPr>
              <a:t>        …nevyčítej </a:t>
            </a:r>
            <a:r>
              <a:rPr lang="cs-CZ" altLang="cs-CZ" sz="2000" b="1" dirty="0" err="1">
                <a:solidFill>
                  <a:srgbClr val="FF0000"/>
                </a:solidFill>
              </a:rPr>
              <a:t>životu,co</a:t>
            </a:r>
            <a:r>
              <a:rPr lang="cs-CZ" altLang="cs-CZ" sz="2000" b="1" dirty="0">
                <a:solidFill>
                  <a:srgbClr val="FF0000"/>
                </a:solidFill>
              </a:rPr>
              <a:t> ti </a:t>
            </a:r>
            <a:r>
              <a:rPr lang="cs-CZ" altLang="cs-CZ" sz="2000" b="1" dirty="0" err="1">
                <a:solidFill>
                  <a:srgbClr val="FF0000"/>
                </a:solidFill>
              </a:rPr>
              <a:t>nedal,ale</a:t>
            </a:r>
            <a:r>
              <a:rPr lang="cs-CZ" altLang="cs-CZ" sz="2000" b="1" dirty="0">
                <a:solidFill>
                  <a:srgbClr val="FF0000"/>
                </a:solidFill>
              </a:rPr>
              <a:t> ceň si </a:t>
            </a:r>
            <a:r>
              <a:rPr lang="cs-CZ" altLang="cs-CZ" sz="2000" b="1" dirty="0" err="1">
                <a:solidFill>
                  <a:srgbClr val="FF0000"/>
                </a:solidFill>
              </a:rPr>
              <a:t>toho,co</a:t>
            </a:r>
            <a:r>
              <a:rPr lang="cs-CZ" altLang="cs-CZ" sz="2000" b="1" dirty="0">
                <a:solidFill>
                  <a:srgbClr val="FF0000"/>
                </a:solidFill>
              </a:rPr>
              <a:t> ti dal…</a:t>
            </a:r>
          </a:p>
          <a:p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</a:p>
          <a:p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</a:p>
          <a:p>
            <a:endParaRPr lang="nl-NL" altLang="cs-CZ" sz="2000" b="1" dirty="0">
              <a:solidFill>
                <a:srgbClr val="FF0000"/>
              </a:solidFill>
            </a:endParaRP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D64A8C3F-77E6-4F6F-A36B-E73A8E4FED1D}"/>
              </a:ext>
            </a:extLst>
          </p:cNvPr>
          <p:cNvSpPr txBox="1"/>
          <p:nvPr/>
        </p:nvSpPr>
        <p:spPr>
          <a:xfrm>
            <a:off x="5750232" y="1496978"/>
            <a:ext cx="54006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altLang="cs-CZ" sz="2000" b="1" dirty="0">
                <a:solidFill>
                  <a:srgbClr val="FF0000"/>
                </a:solidFill>
              </a:rPr>
              <a:t>…ne </a:t>
            </a:r>
            <a:r>
              <a:rPr lang="cs-CZ" altLang="cs-CZ" sz="2000" b="1" dirty="0" err="1">
                <a:solidFill>
                  <a:srgbClr val="FF0000"/>
                </a:solidFill>
              </a:rPr>
              <a:t>blâmez</a:t>
            </a:r>
            <a:r>
              <a:rPr lang="cs-CZ" altLang="cs-CZ" sz="2000" b="1" dirty="0">
                <a:solidFill>
                  <a:srgbClr val="FF0000"/>
                </a:solidFill>
              </a:rPr>
              <a:t> pas la </a:t>
            </a:r>
            <a:r>
              <a:rPr lang="cs-CZ" altLang="cs-CZ" sz="2000" b="1" dirty="0" err="1">
                <a:solidFill>
                  <a:srgbClr val="FF0000"/>
                </a:solidFill>
              </a:rPr>
              <a:t>vie</a:t>
            </a:r>
            <a:r>
              <a:rPr lang="cs-CZ" altLang="cs-CZ" sz="2000" b="1" dirty="0">
                <a:solidFill>
                  <a:srgbClr val="FF0000"/>
                </a:solidFill>
              </a:rPr>
              <a:t>, </a:t>
            </a:r>
            <a:r>
              <a:rPr lang="cs-CZ" altLang="cs-CZ" sz="2000" b="1" dirty="0" err="1">
                <a:solidFill>
                  <a:srgbClr val="FF0000"/>
                </a:solidFill>
              </a:rPr>
              <a:t>ce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que</a:t>
            </a:r>
            <a:r>
              <a:rPr lang="cs-CZ" altLang="cs-CZ" sz="2000" b="1" dirty="0">
                <a:solidFill>
                  <a:srgbClr val="FF0000"/>
                </a:solidFill>
              </a:rPr>
              <a:t> vous </a:t>
            </a:r>
            <a:r>
              <a:rPr lang="cs-CZ" altLang="cs-CZ" sz="2000" b="1" dirty="0" err="1">
                <a:solidFill>
                  <a:srgbClr val="FF0000"/>
                </a:solidFill>
              </a:rPr>
              <a:t>avez</a:t>
            </a:r>
            <a:r>
              <a:rPr lang="cs-CZ" altLang="cs-CZ" sz="2000" b="1" dirty="0">
                <a:solidFill>
                  <a:srgbClr val="FF0000"/>
                </a:solidFill>
              </a:rPr>
              <a:t> fait,</a:t>
            </a:r>
          </a:p>
          <a:p>
            <a:r>
              <a:rPr lang="cs-CZ" altLang="cs-CZ" sz="2000" b="1" dirty="0">
                <a:solidFill>
                  <a:srgbClr val="FF0000"/>
                </a:solidFill>
              </a:rPr>
              <a:t>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mais</a:t>
            </a:r>
            <a:r>
              <a:rPr lang="cs-CZ" altLang="cs-CZ" sz="2000" b="1" dirty="0">
                <a:solidFill>
                  <a:srgbClr val="FF0000"/>
                </a:solidFill>
              </a:rPr>
              <a:t>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ce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que</a:t>
            </a:r>
            <a:r>
              <a:rPr lang="cs-CZ" altLang="cs-CZ" sz="2000" b="1" dirty="0">
                <a:solidFill>
                  <a:srgbClr val="FF0000"/>
                </a:solidFill>
              </a:rPr>
              <a:t> vous </a:t>
            </a:r>
            <a:r>
              <a:rPr lang="cs-CZ" altLang="cs-CZ" sz="2000" b="1" dirty="0" err="1">
                <a:solidFill>
                  <a:srgbClr val="FF0000"/>
                </a:solidFill>
              </a:rPr>
              <a:t>avez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donné</a:t>
            </a:r>
            <a:r>
              <a:rPr lang="cs-CZ" altLang="cs-CZ" sz="2000" b="1" dirty="0">
                <a:solidFill>
                  <a:srgbClr val="FF0000"/>
                </a:solidFill>
              </a:rPr>
              <a:t>... </a:t>
            </a:r>
            <a:endParaRPr lang="nl-NL" altLang="cs-CZ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3436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6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utoUpdateAnimBg="0"/>
      <p:bldP spid="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DCD27A0A-3941-44B9-916B-9E7901F787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 Box 4">
            <a:extLst>
              <a:ext uri="{FF2B5EF4-FFF2-40B4-BE49-F238E27FC236}">
                <a16:creationId xmlns:a16="http://schemas.microsoft.com/office/drawing/2014/main" id="{BC90B830-2F58-4A38-8835-DC930AEB36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87488" y="1034256"/>
            <a:ext cx="2376487" cy="478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2800" b="1" dirty="0">
                <a:solidFill>
                  <a:schemeClr val="bg1"/>
                </a:solidFill>
              </a:rPr>
              <a:t>… nikdo</a:t>
            </a:r>
          </a:p>
          <a:p>
            <a:endParaRPr lang="cs-CZ" altLang="cs-CZ" sz="2800" b="1" dirty="0">
              <a:solidFill>
                <a:schemeClr val="bg1"/>
              </a:solidFill>
            </a:endParaRPr>
          </a:p>
          <a:p>
            <a:r>
              <a:rPr lang="cs-CZ" altLang="cs-CZ" sz="2800" b="1" dirty="0">
                <a:solidFill>
                  <a:schemeClr val="bg1"/>
                </a:solidFill>
              </a:rPr>
              <a:t> nemiluje</a:t>
            </a:r>
          </a:p>
          <a:p>
            <a:endParaRPr lang="cs-CZ" altLang="cs-CZ" sz="2800" b="1" dirty="0">
              <a:solidFill>
                <a:schemeClr val="bg1"/>
              </a:solidFill>
            </a:endParaRPr>
          </a:p>
          <a:p>
            <a:r>
              <a:rPr lang="cs-CZ" altLang="cs-CZ" sz="2800" b="1" dirty="0">
                <a:solidFill>
                  <a:schemeClr val="bg1"/>
                </a:solidFill>
              </a:rPr>
              <a:t>život tak ,</a:t>
            </a:r>
          </a:p>
          <a:p>
            <a:endParaRPr lang="cs-CZ" altLang="cs-CZ" sz="2800" b="1" dirty="0">
              <a:solidFill>
                <a:schemeClr val="bg1"/>
              </a:solidFill>
            </a:endParaRPr>
          </a:p>
          <a:p>
            <a:r>
              <a:rPr lang="cs-CZ" altLang="cs-CZ" sz="2800" b="1" dirty="0">
                <a:solidFill>
                  <a:schemeClr val="bg1"/>
                </a:solidFill>
              </a:rPr>
              <a:t>jako starý</a:t>
            </a:r>
          </a:p>
          <a:p>
            <a:r>
              <a:rPr lang="cs-CZ" altLang="cs-CZ" sz="2800" b="1" dirty="0">
                <a:solidFill>
                  <a:schemeClr val="bg1"/>
                </a:solidFill>
              </a:rPr>
              <a:t> </a:t>
            </a:r>
          </a:p>
          <a:p>
            <a:r>
              <a:rPr lang="cs-CZ" altLang="cs-CZ" sz="2800" b="1" dirty="0">
                <a:solidFill>
                  <a:schemeClr val="bg1"/>
                </a:solidFill>
              </a:rPr>
              <a:t>člověk …</a:t>
            </a:r>
          </a:p>
          <a:p>
            <a:r>
              <a:rPr lang="cs-CZ" altLang="cs-CZ" sz="2800" b="1" dirty="0">
                <a:solidFill>
                  <a:schemeClr val="bg1"/>
                </a:solidFill>
              </a:rPr>
              <a:t> </a:t>
            </a:r>
          </a:p>
          <a:p>
            <a:endParaRPr lang="nl-NL" altLang="cs-CZ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7651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utoUpdateAnimBg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>
            <a:extLst>
              <a:ext uri="{FF2B5EF4-FFF2-40B4-BE49-F238E27FC236}">
                <a16:creationId xmlns:a16="http://schemas.microsoft.com/office/drawing/2014/main" id="{2B760B9C-2EFC-49D2-8899-231F38AFD3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4878" y="548680"/>
            <a:ext cx="10801722" cy="5760640"/>
          </a:xfrm>
          <a:prstGeom prst="rect">
            <a:avLst/>
          </a:prstGeom>
          <a:solidFill>
            <a:schemeClr val="tx1"/>
          </a:solidFill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BDB9F281-DA20-4880-9A5D-665646B14A3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0127" y="858192"/>
            <a:ext cx="5545138" cy="51416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4">
            <a:extLst>
              <a:ext uri="{FF2B5EF4-FFF2-40B4-BE49-F238E27FC236}">
                <a16:creationId xmlns:a16="http://schemas.microsoft.com/office/drawing/2014/main" id="{D506E3CD-15BE-4641-859C-8D4C2AA9A3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5480" y="692696"/>
            <a:ext cx="2879725" cy="1069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1600" b="1" dirty="0">
                <a:solidFill>
                  <a:srgbClr val="FF0000"/>
                </a:solidFill>
              </a:rPr>
              <a:t>vše ,co je v člověku krásné,</a:t>
            </a:r>
          </a:p>
          <a:p>
            <a:r>
              <a:rPr lang="cs-CZ" altLang="cs-CZ" sz="1600" b="1" dirty="0">
                <a:solidFill>
                  <a:srgbClr val="FF0000"/>
                </a:solidFill>
              </a:rPr>
              <a:t>je očima neviditelné …</a:t>
            </a:r>
          </a:p>
          <a:p>
            <a:r>
              <a:rPr lang="cs-CZ" altLang="cs-CZ" sz="1600" b="1" dirty="0">
                <a:solidFill>
                  <a:srgbClr val="FF0000"/>
                </a:solidFill>
              </a:rPr>
              <a:t> </a:t>
            </a:r>
          </a:p>
          <a:p>
            <a:endParaRPr lang="nl-NL" altLang="cs-CZ" sz="1600" b="1" dirty="0">
              <a:solidFill>
                <a:srgbClr val="FF0000"/>
              </a:solidFill>
            </a:endParaRPr>
          </a:p>
        </p:txBody>
      </p:sp>
      <p:sp>
        <p:nvSpPr>
          <p:cNvPr id="6" name="Text Box 4">
            <a:extLst>
              <a:ext uri="{FF2B5EF4-FFF2-40B4-BE49-F238E27FC236}">
                <a16:creationId xmlns:a16="http://schemas.microsoft.com/office/drawing/2014/main" id="{3C8E51AB-D925-4F51-9D9B-7CA4DF87B0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08343" y="1308685"/>
            <a:ext cx="309721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1600" b="1" dirty="0" err="1">
                <a:solidFill>
                  <a:srgbClr val="FF0000"/>
                </a:solidFill>
              </a:rPr>
              <a:t>everything</a:t>
            </a:r>
            <a:r>
              <a:rPr lang="cs-CZ" altLang="cs-CZ" sz="1600" b="1" dirty="0">
                <a:solidFill>
                  <a:srgbClr val="FF0000"/>
                </a:solidFill>
              </a:rPr>
              <a:t> </a:t>
            </a:r>
            <a:r>
              <a:rPr lang="cs-CZ" altLang="cs-CZ" sz="1600" b="1" dirty="0" err="1">
                <a:solidFill>
                  <a:srgbClr val="FF0000"/>
                </a:solidFill>
              </a:rPr>
              <a:t>that</a:t>
            </a:r>
            <a:r>
              <a:rPr lang="cs-CZ" altLang="cs-CZ" sz="1600" b="1" dirty="0">
                <a:solidFill>
                  <a:srgbClr val="FF0000"/>
                </a:solidFill>
              </a:rPr>
              <a:t> </a:t>
            </a:r>
            <a:r>
              <a:rPr lang="cs-CZ" altLang="cs-CZ" sz="1600" b="1" dirty="0" err="1">
                <a:solidFill>
                  <a:srgbClr val="FF0000"/>
                </a:solidFill>
              </a:rPr>
              <a:t>is</a:t>
            </a:r>
            <a:r>
              <a:rPr lang="cs-CZ" altLang="cs-CZ" sz="1600" b="1" dirty="0">
                <a:solidFill>
                  <a:srgbClr val="FF0000"/>
                </a:solidFill>
              </a:rPr>
              <a:t> in man </a:t>
            </a:r>
            <a:r>
              <a:rPr lang="cs-CZ" altLang="cs-CZ" sz="1600" b="1" dirty="0" err="1">
                <a:solidFill>
                  <a:srgbClr val="FF0000"/>
                </a:solidFill>
              </a:rPr>
              <a:t>beautifull,eyes</a:t>
            </a:r>
            <a:r>
              <a:rPr lang="cs-CZ" altLang="cs-CZ" sz="1600" b="1" dirty="0">
                <a:solidFill>
                  <a:srgbClr val="FF0000"/>
                </a:solidFill>
              </a:rPr>
              <a:t> </a:t>
            </a:r>
            <a:r>
              <a:rPr lang="cs-CZ" altLang="cs-CZ" sz="1600" b="1" dirty="0" err="1">
                <a:solidFill>
                  <a:srgbClr val="FF0000"/>
                </a:solidFill>
              </a:rPr>
              <a:t>invisible</a:t>
            </a:r>
            <a:r>
              <a:rPr lang="cs-CZ" altLang="cs-CZ" sz="1600" b="1" dirty="0">
                <a:solidFill>
                  <a:srgbClr val="FF0000"/>
                </a:solidFill>
              </a:rPr>
              <a:t> ...</a:t>
            </a:r>
            <a:endParaRPr lang="nl-NL" altLang="cs-CZ" sz="1600" b="1" dirty="0">
              <a:solidFill>
                <a:srgbClr val="FF0000"/>
              </a:solidFill>
            </a:endParaRPr>
          </a:p>
        </p:txBody>
      </p:sp>
      <p:sp>
        <p:nvSpPr>
          <p:cNvPr id="7" name="Text Box 4">
            <a:extLst>
              <a:ext uri="{FF2B5EF4-FFF2-40B4-BE49-F238E27FC236}">
                <a16:creationId xmlns:a16="http://schemas.microsoft.com/office/drawing/2014/main" id="{1ACEEED9-CF6D-4E15-AF08-6DDE87A370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08343" y="2051356"/>
            <a:ext cx="3455987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1600" b="1" dirty="0" err="1">
                <a:solidFill>
                  <a:srgbClr val="FF0000"/>
                </a:solidFill>
              </a:rPr>
              <a:t>tout</a:t>
            </a:r>
            <a:r>
              <a:rPr lang="cs-CZ" altLang="cs-CZ" sz="1600" b="1" dirty="0">
                <a:solidFill>
                  <a:srgbClr val="FF0000"/>
                </a:solidFill>
              </a:rPr>
              <a:t> </a:t>
            </a:r>
            <a:r>
              <a:rPr lang="cs-CZ" altLang="cs-CZ" sz="1600" b="1" dirty="0" err="1">
                <a:solidFill>
                  <a:srgbClr val="FF0000"/>
                </a:solidFill>
              </a:rPr>
              <a:t>ce</a:t>
            </a:r>
            <a:r>
              <a:rPr lang="cs-CZ" altLang="cs-CZ" sz="1600" b="1" dirty="0">
                <a:solidFill>
                  <a:srgbClr val="FF0000"/>
                </a:solidFill>
              </a:rPr>
              <a:t> qui </a:t>
            </a:r>
            <a:r>
              <a:rPr lang="cs-CZ" altLang="cs-CZ" sz="1600" b="1" dirty="0" err="1">
                <a:solidFill>
                  <a:srgbClr val="FF0000"/>
                </a:solidFill>
              </a:rPr>
              <a:t>est</a:t>
            </a:r>
            <a:r>
              <a:rPr lang="cs-CZ" altLang="cs-CZ" sz="1600" b="1" dirty="0">
                <a:solidFill>
                  <a:srgbClr val="FF0000"/>
                </a:solidFill>
              </a:rPr>
              <a:t> </a:t>
            </a:r>
            <a:r>
              <a:rPr lang="cs-CZ" altLang="cs-CZ" sz="1600" b="1" dirty="0" err="1">
                <a:solidFill>
                  <a:srgbClr val="FF0000"/>
                </a:solidFill>
              </a:rPr>
              <a:t>dans</a:t>
            </a:r>
            <a:r>
              <a:rPr lang="cs-CZ" altLang="cs-CZ" sz="1600" b="1" dirty="0">
                <a:solidFill>
                  <a:srgbClr val="FF0000"/>
                </a:solidFill>
              </a:rPr>
              <a:t> </a:t>
            </a:r>
            <a:r>
              <a:rPr lang="cs-CZ" altLang="cs-CZ" sz="1600" b="1" dirty="0" err="1">
                <a:solidFill>
                  <a:srgbClr val="FF0000"/>
                </a:solidFill>
              </a:rPr>
              <a:t>l'homme</a:t>
            </a:r>
            <a:r>
              <a:rPr lang="cs-CZ" altLang="cs-CZ" sz="1600" b="1" dirty="0">
                <a:solidFill>
                  <a:srgbClr val="FF0000"/>
                </a:solidFill>
              </a:rPr>
              <a:t> </a:t>
            </a:r>
            <a:r>
              <a:rPr lang="cs-CZ" altLang="cs-CZ" sz="1600" b="1" dirty="0" err="1">
                <a:solidFill>
                  <a:srgbClr val="FF0000"/>
                </a:solidFill>
              </a:rPr>
              <a:t>beau,yeux</a:t>
            </a:r>
            <a:r>
              <a:rPr lang="cs-CZ" altLang="cs-CZ" sz="1600" b="1" dirty="0">
                <a:solidFill>
                  <a:srgbClr val="FF0000"/>
                </a:solidFill>
              </a:rPr>
              <a:t> </a:t>
            </a:r>
            <a:r>
              <a:rPr lang="cs-CZ" altLang="cs-CZ" sz="1600" b="1" dirty="0" err="1">
                <a:solidFill>
                  <a:srgbClr val="FF0000"/>
                </a:solidFill>
              </a:rPr>
              <a:t>invisibles</a:t>
            </a:r>
            <a:r>
              <a:rPr lang="cs-CZ" altLang="cs-CZ" sz="1600" b="1" dirty="0">
                <a:solidFill>
                  <a:srgbClr val="FF0000"/>
                </a:solidFill>
              </a:rPr>
              <a:t>...</a:t>
            </a:r>
            <a:endParaRPr lang="nl-NL" altLang="cs-CZ" sz="1600" b="1" dirty="0">
              <a:solidFill>
                <a:srgbClr val="FF0000"/>
              </a:solidFill>
            </a:endParaRPr>
          </a:p>
        </p:txBody>
      </p:sp>
      <p:sp>
        <p:nvSpPr>
          <p:cNvPr id="8" name="Text Box 4">
            <a:extLst>
              <a:ext uri="{FF2B5EF4-FFF2-40B4-BE49-F238E27FC236}">
                <a16:creationId xmlns:a16="http://schemas.microsoft.com/office/drawing/2014/main" id="{EE8957E2-E777-4C97-9FF0-3FBC92ADD2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5480" y="2794027"/>
            <a:ext cx="389436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1600" b="1" dirty="0" err="1">
                <a:solidFill>
                  <a:srgbClr val="FF0000"/>
                </a:solidFill>
              </a:rPr>
              <a:t>alles</a:t>
            </a:r>
            <a:r>
              <a:rPr lang="cs-CZ" altLang="cs-CZ" sz="1600" b="1" dirty="0">
                <a:solidFill>
                  <a:srgbClr val="FF0000"/>
                </a:solidFill>
              </a:rPr>
              <a:t> </a:t>
            </a:r>
            <a:r>
              <a:rPr lang="cs-CZ" altLang="cs-CZ" sz="1600" b="1" dirty="0" err="1">
                <a:solidFill>
                  <a:srgbClr val="FF0000"/>
                </a:solidFill>
              </a:rPr>
              <a:t>wat</a:t>
            </a:r>
            <a:r>
              <a:rPr lang="cs-CZ" altLang="cs-CZ" sz="1600" b="1" dirty="0">
                <a:solidFill>
                  <a:srgbClr val="FF0000"/>
                </a:solidFill>
              </a:rPr>
              <a:t> in mens </a:t>
            </a:r>
            <a:r>
              <a:rPr lang="cs-CZ" altLang="cs-CZ" sz="1600" b="1" dirty="0" err="1">
                <a:solidFill>
                  <a:srgbClr val="FF0000"/>
                </a:solidFill>
              </a:rPr>
              <a:t>mooi</a:t>
            </a:r>
            <a:r>
              <a:rPr lang="cs-CZ" altLang="cs-CZ" sz="1600" b="1" dirty="0">
                <a:solidFill>
                  <a:srgbClr val="FF0000"/>
                </a:solidFill>
              </a:rPr>
              <a:t>,</a:t>
            </a:r>
          </a:p>
          <a:p>
            <a:r>
              <a:rPr lang="cs-CZ" altLang="cs-CZ" sz="1600" b="1" dirty="0" err="1">
                <a:solidFill>
                  <a:srgbClr val="FF0000"/>
                </a:solidFill>
              </a:rPr>
              <a:t>ogen</a:t>
            </a:r>
            <a:r>
              <a:rPr lang="cs-CZ" altLang="cs-CZ" sz="1600" b="1" dirty="0">
                <a:solidFill>
                  <a:srgbClr val="FF0000"/>
                </a:solidFill>
              </a:rPr>
              <a:t> </a:t>
            </a:r>
            <a:r>
              <a:rPr lang="cs-CZ" altLang="cs-CZ" sz="1600" b="1" dirty="0" err="1">
                <a:solidFill>
                  <a:srgbClr val="FF0000"/>
                </a:solidFill>
              </a:rPr>
              <a:t>onzichtbaar</a:t>
            </a:r>
            <a:r>
              <a:rPr lang="cs-CZ" altLang="cs-CZ" sz="1600" b="1" dirty="0">
                <a:solidFill>
                  <a:srgbClr val="FF0000"/>
                </a:solidFill>
              </a:rPr>
              <a:t>...</a:t>
            </a:r>
            <a:endParaRPr lang="nl-NL" altLang="cs-CZ" sz="1600" b="1" dirty="0">
              <a:solidFill>
                <a:srgbClr val="FF0000"/>
              </a:solidFill>
            </a:endParaRPr>
          </a:p>
        </p:txBody>
      </p:sp>
      <p:sp>
        <p:nvSpPr>
          <p:cNvPr id="9" name="Text Box 4">
            <a:extLst>
              <a:ext uri="{FF2B5EF4-FFF2-40B4-BE49-F238E27FC236}">
                <a16:creationId xmlns:a16="http://schemas.microsoft.com/office/drawing/2014/main" id="{EC90C554-42A3-4FA0-A6CB-439FA5CE8D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5480" y="3472883"/>
            <a:ext cx="3455987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1600" b="1" dirty="0" err="1">
                <a:solidFill>
                  <a:srgbClr val="FF0000"/>
                </a:solidFill>
              </a:rPr>
              <a:t>alles</a:t>
            </a:r>
            <a:r>
              <a:rPr lang="cs-CZ" altLang="cs-CZ" sz="1600" b="1" dirty="0">
                <a:solidFill>
                  <a:srgbClr val="FF0000"/>
                </a:solidFill>
              </a:rPr>
              <a:t>, </a:t>
            </a:r>
            <a:r>
              <a:rPr lang="cs-CZ" altLang="cs-CZ" sz="1600" b="1" dirty="0" err="1">
                <a:solidFill>
                  <a:srgbClr val="FF0000"/>
                </a:solidFill>
              </a:rPr>
              <a:t>was</a:t>
            </a:r>
            <a:r>
              <a:rPr lang="cs-CZ" altLang="cs-CZ" sz="1600" b="1" dirty="0">
                <a:solidFill>
                  <a:srgbClr val="FF0000"/>
                </a:solidFill>
              </a:rPr>
              <a:t> </a:t>
            </a:r>
            <a:r>
              <a:rPr lang="cs-CZ" altLang="cs-CZ" sz="1600" b="1" dirty="0" err="1">
                <a:solidFill>
                  <a:srgbClr val="FF0000"/>
                </a:solidFill>
              </a:rPr>
              <a:t>im</a:t>
            </a:r>
            <a:r>
              <a:rPr lang="cs-CZ" altLang="cs-CZ" sz="1600" b="1" dirty="0">
                <a:solidFill>
                  <a:srgbClr val="FF0000"/>
                </a:solidFill>
              </a:rPr>
              <a:t> </a:t>
            </a:r>
            <a:r>
              <a:rPr lang="cs-CZ" altLang="cs-CZ" sz="1600" b="1" dirty="0" err="1">
                <a:solidFill>
                  <a:srgbClr val="FF0000"/>
                </a:solidFill>
              </a:rPr>
              <a:t>schönen</a:t>
            </a:r>
            <a:r>
              <a:rPr lang="cs-CZ" altLang="cs-CZ" sz="1600" b="1" dirty="0">
                <a:solidFill>
                  <a:srgbClr val="FF0000"/>
                </a:solidFill>
              </a:rPr>
              <a:t> Mann,</a:t>
            </a:r>
          </a:p>
          <a:p>
            <a:r>
              <a:rPr lang="cs-CZ" altLang="cs-CZ" sz="1600" b="1" dirty="0" err="1">
                <a:solidFill>
                  <a:srgbClr val="FF0000"/>
                </a:solidFill>
              </a:rPr>
              <a:t>Augen</a:t>
            </a:r>
            <a:r>
              <a:rPr lang="cs-CZ" altLang="cs-CZ" sz="1600" b="1" dirty="0">
                <a:solidFill>
                  <a:srgbClr val="FF0000"/>
                </a:solidFill>
              </a:rPr>
              <a:t> </a:t>
            </a:r>
            <a:r>
              <a:rPr lang="cs-CZ" altLang="cs-CZ" sz="1600" b="1" dirty="0" err="1">
                <a:solidFill>
                  <a:srgbClr val="FF0000"/>
                </a:solidFill>
              </a:rPr>
              <a:t>unsichtbar</a:t>
            </a:r>
            <a:r>
              <a:rPr lang="cs-CZ" altLang="cs-CZ" sz="1600" b="1" dirty="0">
                <a:solidFill>
                  <a:srgbClr val="FF0000"/>
                </a:solidFill>
              </a:rPr>
              <a:t>...</a:t>
            </a:r>
            <a:endParaRPr lang="nl-NL" altLang="cs-CZ" sz="1600" b="1" dirty="0">
              <a:solidFill>
                <a:srgbClr val="FF0000"/>
              </a:solidFill>
            </a:endParaRPr>
          </a:p>
        </p:txBody>
      </p:sp>
      <p:sp>
        <p:nvSpPr>
          <p:cNvPr id="10" name="Text Box 4">
            <a:extLst>
              <a:ext uri="{FF2B5EF4-FFF2-40B4-BE49-F238E27FC236}">
                <a16:creationId xmlns:a16="http://schemas.microsoft.com/office/drawing/2014/main" id="{92DA8EF9-7C8D-4E22-9ED6-CA095F34C2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4883" y="4117468"/>
            <a:ext cx="3455987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1600" b="1" dirty="0" err="1">
                <a:solidFill>
                  <a:srgbClr val="FF0000"/>
                </a:solidFill>
              </a:rPr>
              <a:t>wszystko</a:t>
            </a:r>
            <a:r>
              <a:rPr lang="cs-CZ" altLang="cs-CZ" sz="1600" b="1" dirty="0">
                <a:solidFill>
                  <a:srgbClr val="FF0000"/>
                </a:solidFill>
              </a:rPr>
              <a:t> to jest w </a:t>
            </a:r>
            <a:r>
              <a:rPr lang="cs-CZ" altLang="cs-CZ" sz="1600" b="1" dirty="0" err="1">
                <a:solidFill>
                  <a:srgbClr val="FF0000"/>
                </a:solidFill>
              </a:rPr>
              <a:t>piękny</a:t>
            </a:r>
            <a:r>
              <a:rPr lang="cs-CZ" altLang="cs-CZ" sz="1600" b="1" dirty="0">
                <a:solidFill>
                  <a:srgbClr val="FF0000"/>
                </a:solidFill>
              </a:rPr>
              <a:t> </a:t>
            </a:r>
            <a:r>
              <a:rPr lang="cs-CZ" altLang="cs-CZ" sz="1600" b="1" dirty="0" err="1">
                <a:solidFill>
                  <a:srgbClr val="FF0000"/>
                </a:solidFill>
              </a:rPr>
              <a:t>człowiek,oczy</a:t>
            </a:r>
            <a:r>
              <a:rPr lang="cs-CZ" altLang="cs-CZ" sz="1600" b="1" dirty="0">
                <a:solidFill>
                  <a:srgbClr val="FF0000"/>
                </a:solidFill>
              </a:rPr>
              <a:t> </a:t>
            </a:r>
            <a:r>
              <a:rPr lang="cs-CZ" altLang="cs-CZ" sz="1600" b="1" dirty="0" err="1">
                <a:solidFill>
                  <a:srgbClr val="FF0000"/>
                </a:solidFill>
              </a:rPr>
              <a:t>niewiem</a:t>
            </a:r>
            <a:r>
              <a:rPr lang="cs-CZ" altLang="cs-CZ" sz="1600" b="1" dirty="0">
                <a:solidFill>
                  <a:srgbClr val="FF0000"/>
                </a:solidFill>
              </a:rPr>
              <a:t>...</a:t>
            </a:r>
            <a:endParaRPr lang="nl-NL" altLang="cs-CZ" sz="1600" b="1" dirty="0">
              <a:solidFill>
                <a:srgbClr val="FF0000"/>
              </a:solidFill>
            </a:endParaRPr>
          </a:p>
        </p:txBody>
      </p:sp>
      <p:sp>
        <p:nvSpPr>
          <p:cNvPr id="11" name="Text Box 4">
            <a:extLst>
              <a:ext uri="{FF2B5EF4-FFF2-40B4-BE49-F238E27FC236}">
                <a16:creationId xmlns:a16="http://schemas.microsoft.com/office/drawing/2014/main" id="{5702C61F-A3B0-409D-AA23-37222FBD07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93714" y="4842726"/>
            <a:ext cx="3455987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1600" b="1" dirty="0" err="1">
                <a:solidFill>
                  <a:srgbClr val="FF0000"/>
                </a:solidFill>
              </a:rPr>
              <a:t>todo</a:t>
            </a:r>
            <a:r>
              <a:rPr lang="cs-CZ" altLang="cs-CZ" sz="1600" b="1" dirty="0">
                <a:solidFill>
                  <a:srgbClr val="FF0000"/>
                </a:solidFill>
              </a:rPr>
              <a:t> </a:t>
            </a:r>
            <a:r>
              <a:rPr lang="cs-CZ" altLang="cs-CZ" sz="1600" b="1" dirty="0" err="1">
                <a:solidFill>
                  <a:srgbClr val="FF0000"/>
                </a:solidFill>
              </a:rPr>
              <a:t>lo</a:t>
            </a:r>
            <a:r>
              <a:rPr lang="cs-CZ" altLang="cs-CZ" sz="1600" b="1" dirty="0">
                <a:solidFill>
                  <a:srgbClr val="FF0000"/>
                </a:solidFill>
              </a:rPr>
              <a:t> </a:t>
            </a:r>
            <a:r>
              <a:rPr lang="cs-CZ" altLang="cs-CZ" sz="1600" b="1" dirty="0" err="1">
                <a:solidFill>
                  <a:srgbClr val="FF0000"/>
                </a:solidFill>
              </a:rPr>
              <a:t>que</a:t>
            </a:r>
            <a:r>
              <a:rPr lang="cs-CZ" altLang="cs-CZ" sz="1600" b="1" dirty="0">
                <a:solidFill>
                  <a:srgbClr val="FF0000"/>
                </a:solidFill>
              </a:rPr>
              <a:t> </a:t>
            </a:r>
            <a:r>
              <a:rPr lang="cs-CZ" altLang="cs-CZ" sz="1600" b="1" dirty="0" err="1">
                <a:solidFill>
                  <a:srgbClr val="FF0000"/>
                </a:solidFill>
              </a:rPr>
              <a:t>hay</a:t>
            </a:r>
            <a:r>
              <a:rPr lang="cs-CZ" altLang="cs-CZ" sz="1600" b="1" dirty="0">
                <a:solidFill>
                  <a:srgbClr val="FF0000"/>
                </a:solidFill>
              </a:rPr>
              <a:t> en el </a:t>
            </a:r>
            <a:r>
              <a:rPr lang="cs-CZ" altLang="cs-CZ" sz="1600" b="1" dirty="0" err="1">
                <a:solidFill>
                  <a:srgbClr val="FF0000"/>
                </a:solidFill>
              </a:rPr>
              <a:t>hombre</a:t>
            </a:r>
            <a:r>
              <a:rPr lang="cs-CZ" altLang="cs-CZ" sz="1600" b="1" dirty="0">
                <a:solidFill>
                  <a:srgbClr val="FF0000"/>
                </a:solidFill>
              </a:rPr>
              <a:t> </a:t>
            </a:r>
            <a:r>
              <a:rPr lang="cs-CZ" altLang="cs-CZ" sz="1600" b="1" dirty="0" err="1">
                <a:solidFill>
                  <a:srgbClr val="FF0000"/>
                </a:solidFill>
              </a:rPr>
              <a:t>hermoso,ojos</a:t>
            </a:r>
            <a:r>
              <a:rPr lang="cs-CZ" altLang="cs-CZ" sz="1600" b="1" dirty="0">
                <a:solidFill>
                  <a:srgbClr val="FF0000"/>
                </a:solidFill>
              </a:rPr>
              <a:t> </a:t>
            </a:r>
            <a:r>
              <a:rPr lang="cs-CZ" altLang="cs-CZ" sz="1600" b="1" dirty="0" err="1">
                <a:solidFill>
                  <a:srgbClr val="FF0000"/>
                </a:solidFill>
              </a:rPr>
              <a:t>invisibles</a:t>
            </a:r>
            <a:r>
              <a:rPr lang="cs-CZ" altLang="cs-CZ" sz="1600" b="1" dirty="0">
                <a:solidFill>
                  <a:srgbClr val="FF0000"/>
                </a:solidFill>
              </a:rPr>
              <a:t>...</a:t>
            </a:r>
            <a:endParaRPr lang="nl-NL" altLang="cs-CZ" sz="1600" b="1" dirty="0">
              <a:solidFill>
                <a:srgbClr val="FF0000"/>
              </a:solidFill>
            </a:endParaRPr>
          </a:p>
        </p:txBody>
      </p:sp>
      <p:sp>
        <p:nvSpPr>
          <p:cNvPr id="12" name="Text Box 4">
            <a:extLst>
              <a:ext uri="{FF2B5EF4-FFF2-40B4-BE49-F238E27FC236}">
                <a16:creationId xmlns:a16="http://schemas.microsoft.com/office/drawing/2014/main" id="{7E2BD8E6-5658-4BF0-8A76-CB855C9718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2545" y="5601759"/>
            <a:ext cx="3455987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1600" b="1" dirty="0" err="1">
                <a:solidFill>
                  <a:srgbClr val="FF0000"/>
                </a:solidFill>
              </a:rPr>
              <a:t>Tudo</a:t>
            </a:r>
            <a:r>
              <a:rPr lang="cs-CZ" altLang="cs-CZ" sz="1600" b="1" dirty="0">
                <a:solidFill>
                  <a:srgbClr val="FF0000"/>
                </a:solidFill>
              </a:rPr>
              <a:t> </a:t>
            </a:r>
            <a:r>
              <a:rPr lang="cs-CZ" altLang="cs-CZ" sz="1600" b="1" dirty="0" err="1">
                <a:solidFill>
                  <a:srgbClr val="FF0000"/>
                </a:solidFill>
              </a:rPr>
              <a:t>que</a:t>
            </a:r>
            <a:r>
              <a:rPr lang="cs-CZ" altLang="cs-CZ" sz="1600" b="1" dirty="0">
                <a:solidFill>
                  <a:srgbClr val="FF0000"/>
                </a:solidFill>
              </a:rPr>
              <a:t> </a:t>
            </a:r>
            <a:r>
              <a:rPr lang="cs-CZ" altLang="cs-CZ" sz="1600" b="1" dirty="0" err="1">
                <a:solidFill>
                  <a:srgbClr val="FF0000"/>
                </a:solidFill>
              </a:rPr>
              <a:t>há</a:t>
            </a:r>
            <a:r>
              <a:rPr lang="cs-CZ" altLang="cs-CZ" sz="1600" b="1" dirty="0">
                <a:solidFill>
                  <a:srgbClr val="FF0000"/>
                </a:solidFill>
              </a:rPr>
              <a:t> no </a:t>
            </a:r>
            <a:r>
              <a:rPr lang="cs-CZ" altLang="cs-CZ" sz="1600" b="1" dirty="0" err="1">
                <a:solidFill>
                  <a:srgbClr val="FF0000"/>
                </a:solidFill>
              </a:rPr>
              <a:t>homem</a:t>
            </a:r>
            <a:r>
              <a:rPr lang="cs-CZ" altLang="cs-CZ" sz="1600" b="1" dirty="0">
                <a:solidFill>
                  <a:srgbClr val="FF0000"/>
                </a:solidFill>
              </a:rPr>
              <a:t> </a:t>
            </a:r>
            <a:r>
              <a:rPr lang="cs-CZ" altLang="cs-CZ" sz="1600" b="1" dirty="0" err="1">
                <a:solidFill>
                  <a:srgbClr val="FF0000"/>
                </a:solidFill>
              </a:rPr>
              <a:t>beautifull,olhos</a:t>
            </a:r>
            <a:r>
              <a:rPr lang="cs-CZ" altLang="cs-CZ" sz="1600" b="1" dirty="0">
                <a:solidFill>
                  <a:srgbClr val="FF0000"/>
                </a:solidFill>
              </a:rPr>
              <a:t> </a:t>
            </a:r>
            <a:r>
              <a:rPr lang="cs-CZ" altLang="cs-CZ" sz="1600" b="1" dirty="0" err="1">
                <a:solidFill>
                  <a:srgbClr val="FF0000"/>
                </a:solidFill>
              </a:rPr>
              <a:t>invisíveis</a:t>
            </a:r>
            <a:r>
              <a:rPr lang="cs-CZ" altLang="cs-CZ" sz="1600" b="1" dirty="0">
                <a:solidFill>
                  <a:srgbClr val="FF0000"/>
                </a:solidFill>
              </a:rPr>
              <a:t>...</a:t>
            </a:r>
            <a:endParaRPr lang="nl-NL" altLang="cs-CZ" sz="1600" b="1" dirty="0">
              <a:solidFill>
                <a:srgbClr val="FF0000"/>
              </a:solidFill>
            </a:endParaRPr>
          </a:p>
        </p:txBody>
      </p:sp>
      <p:sp>
        <p:nvSpPr>
          <p:cNvPr id="13" name="Text Box 4">
            <a:extLst>
              <a:ext uri="{FF2B5EF4-FFF2-40B4-BE49-F238E27FC236}">
                <a16:creationId xmlns:a16="http://schemas.microsoft.com/office/drawing/2014/main" id="{D5B40904-9359-43F5-8178-7CBDE7DBCB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53229" y="5568919"/>
            <a:ext cx="2520950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he-IL" altLang="cs-CZ" sz="1600" b="1" dirty="0">
                <a:solidFill>
                  <a:srgbClr val="FF0000"/>
                </a:solidFill>
                <a:cs typeface="Arial" panose="020B0604020202020204" pitchFamily="34" charset="0"/>
              </a:rPr>
              <a:t>כל מה שנמצא האדם ולאחר שכפתו</a:t>
            </a:r>
            <a:r>
              <a:rPr lang="cs-CZ" altLang="cs-CZ" sz="1600" b="1" dirty="0">
                <a:solidFill>
                  <a:srgbClr val="FF0000"/>
                </a:solidFill>
                <a:cs typeface="Arial" panose="020B0604020202020204" pitchFamily="34" charset="0"/>
              </a:rPr>
              <a:t> </a:t>
            </a:r>
            <a:r>
              <a:rPr lang="he-IL" altLang="cs-CZ" sz="1600" b="1" dirty="0">
                <a:solidFill>
                  <a:srgbClr val="FF0000"/>
                </a:solidFill>
                <a:cs typeface="Arial" panose="020B0604020202020204" pitchFamily="34" charset="0"/>
              </a:rPr>
              <a:t>עיניים בלתי נראה</a:t>
            </a:r>
            <a:r>
              <a:rPr lang="cs-CZ" altLang="cs-CZ" sz="1600" b="1" dirty="0">
                <a:solidFill>
                  <a:srgbClr val="FF0000"/>
                </a:solidFill>
                <a:cs typeface="Arial" panose="020B0604020202020204" pitchFamily="34" charset="0"/>
              </a:rPr>
              <a:t>...</a:t>
            </a:r>
            <a:endParaRPr lang="nl-NL" altLang="cs-CZ" sz="16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9559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</p:transition>
    </mc:Choice>
    <mc:Fallback xmlns="">
      <p:transition spd="slow" advClick="0" advTm="15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887BEA5A-066A-4B40-B2D6-53DBDDF07A31}"/>
              </a:ext>
            </a:extLst>
          </p:cNvPr>
          <p:cNvSpPr/>
          <p:nvPr/>
        </p:nvSpPr>
        <p:spPr>
          <a:xfrm>
            <a:off x="0" y="6137051"/>
            <a:ext cx="12192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0DE5CFF4-DC7A-4DB5-A2A4-60747D6C9EEA}"/>
              </a:ext>
            </a:extLst>
          </p:cNvPr>
          <p:cNvSpPr/>
          <p:nvPr/>
        </p:nvSpPr>
        <p:spPr>
          <a:xfrm>
            <a:off x="695400" y="493016"/>
            <a:ext cx="10801200" cy="50067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471127A-152B-443E-BC14-6A7E4B306C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491924"/>
            <a:ext cx="10657184" cy="4992084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3" name="Text Box 4">
            <a:extLst>
              <a:ext uri="{FF2B5EF4-FFF2-40B4-BE49-F238E27FC236}">
                <a16:creationId xmlns:a16="http://schemas.microsoft.com/office/drawing/2014/main" id="{577EF97E-D0D2-469B-A6F3-9095AE23DD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50799" y="957495"/>
            <a:ext cx="5641118" cy="4401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2000" b="1" dirty="0">
                <a:solidFill>
                  <a:srgbClr val="FF0000"/>
                </a:solidFill>
              </a:rPr>
              <a:t>…za jednu minutu člověk pozná,</a:t>
            </a:r>
          </a:p>
          <a:p>
            <a:r>
              <a:rPr lang="cs-CZ" altLang="cs-CZ" sz="2000" b="1" dirty="0">
                <a:solidFill>
                  <a:srgbClr val="FF0000"/>
                </a:solidFill>
              </a:rPr>
              <a:t>zda se mu někdo líbí,</a:t>
            </a:r>
          </a:p>
          <a:p>
            <a:r>
              <a:rPr lang="cs-CZ" altLang="cs-CZ" sz="2000" b="1" dirty="0">
                <a:solidFill>
                  <a:srgbClr val="FF0000"/>
                </a:solidFill>
              </a:rPr>
              <a:t>za hodinu pozná, zda by jej</a:t>
            </a:r>
          </a:p>
          <a:p>
            <a:r>
              <a:rPr lang="cs-CZ" altLang="cs-CZ" sz="2000" b="1" dirty="0">
                <a:solidFill>
                  <a:srgbClr val="FF0000"/>
                </a:solidFill>
              </a:rPr>
              <a:t>dokázal mít rád či milovat,</a:t>
            </a:r>
          </a:p>
          <a:p>
            <a:r>
              <a:rPr lang="cs-CZ" altLang="cs-CZ" sz="2000" b="1" dirty="0">
                <a:solidFill>
                  <a:srgbClr val="FF0000"/>
                </a:solidFill>
              </a:rPr>
              <a:t>za jeden den zjistí, jestli by </a:t>
            </a:r>
          </a:p>
          <a:p>
            <a:r>
              <a:rPr lang="cs-CZ" altLang="cs-CZ" sz="2000" b="1" dirty="0">
                <a:solidFill>
                  <a:srgbClr val="FF0000"/>
                </a:solidFill>
              </a:rPr>
              <a:t>s tou osobou dokázal strávit celý život…</a:t>
            </a:r>
          </a:p>
          <a:p>
            <a:endParaRPr lang="cs-CZ" altLang="cs-CZ" sz="2000" b="1" dirty="0">
              <a:solidFill>
                <a:srgbClr val="FF0000"/>
              </a:solidFill>
            </a:endParaRPr>
          </a:p>
          <a:p>
            <a:r>
              <a:rPr lang="cs-CZ" altLang="cs-CZ" sz="2000" b="1" dirty="0">
                <a:solidFill>
                  <a:srgbClr val="FF0000"/>
                </a:solidFill>
              </a:rPr>
              <a:t>…ale potrvá celý život,</a:t>
            </a:r>
          </a:p>
          <a:p>
            <a:endParaRPr lang="cs-CZ" altLang="cs-CZ" sz="2000" b="1" dirty="0">
              <a:solidFill>
                <a:srgbClr val="FF0000"/>
              </a:solidFill>
            </a:endParaRPr>
          </a:p>
          <a:p>
            <a:r>
              <a:rPr lang="cs-CZ" altLang="cs-CZ" sz="2000" b="1" dirty="0">
                <a:solidFill>
                  <a:srgbClr val="FF0000"/>
                </a:solidFill>
              </a:rPr>
              <a:t>                      než na tu osobu</a:t>
            </a:r>
          </a:p>
          <a:p>
            <a:endParaRPr lang="cs-CZ" altLang="cs-CZ" sz="2000" b="1" dirty="0">
              <a:solidFill>
                <a:srgbClr val="FF0000"/>
              </a:solidFill>
            </a:endParaRPr>
          </a:p>
          <a:p>
            <a:r>
              <a:rPr lang="cs-CZ" altLang="cs-CZ" sz="2000" b="1" dirty="0">
                <a:solidFill>
                  <a:srgbClr val="FF0000"/>
                </a:solidFill>
              </a:rPr>
              <a:t>                                        </a:t>
            </a:r>
          </a:p>
          <a:p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</a:p>
          <a:p>
            <a:endParaRPr lang="nl-NL" altLang="cs-CZ" sz="2000" b="1" dirty="0">
              <a:solidFill>
                <a:srgbClr val="FF0000"/>
              </a:solidFill>
            </a:endParaRPr>
          </a:p>
        </p:txBody>
      </p:sp>
      <p:pic>
        <p:nvPicPr>
          <p:cNvPr id="14" name="Picture 4">
            <a:extLst>
              <a:ext uri="{FF2B5EF4-FFF2-40B4-BE49-F238E27FC236}">
                <a16:creationId xmlns:a16="http://schemas.microsoft.com/office/drawing/2014/main" id="{C4696E86-4D4B-4AAE-BC34-28042116B3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920" y="635327"/>
            <a:ext cx="4069968" cy="4852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6DF071A3-6FCE-44AB-B5E1-2717C924CC4B}"/>
              </a:ext>
            </a:extLst>
          </p:cNvPr>
          <p:cNvSpPr txBox="1"/>
          <p:nvPr/>
        </p:nvSpPr>
        <p:spPr>
          <a:xfrm>
            <a:off x="7608169" y="4434610"/>
            <a:ext cx="3346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altLang="cs-CZ" sz="2800" b="1" dirty="0">
                <a:solidFill>
                  <a:srgbClr val="FF0000"/>
                </a:solidFill>
              </a:rPr>
              <a:t>Z A P O M E N E ….!!!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75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75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425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3" grpId="0" autoUpdateAnimBg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325</TotalTime>
  <Words>695</Words>
  <Application>Microsoft Office PowerPoint</Application>
  <PresentationFormat>Širokoúhlá obrazovka</PresentationFormat>
  <Paragraphs>132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7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94</cp:revision>
  <dcterms:created xsi:type="dcterms:W3CDTF">2020-02-21T13:54:42Z</dcterms:created>
  <dcterms:modified xsi:type="dcterms:W3CDTF">2023-02-26T18:13:32Z</dcterms:modified>
</cp:coreProperties>
</file>