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18" Type="http://schemas.openxmlformats.org/officeDocument/2006/relationships/audio" Target="../media/audio9.wav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image" Target="../media/image8.gif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6.gif"/><Relationship Id="rId10" Type="http://schemas.openxmlformats.org/officeDocument/2006/relationships/audio" Target="../media/audio7.wav"/><Relationship Id="rId19" Type="http://schemas.openxmlformats.org/officeDocument/2006/relationships/audio" Target="../media/audio10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35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57200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5939EAD1-22BF-1BCE-10FE-6F0ADCE44076}"/>
              </a:ext>
            </a:extLst>
          </p:cNvPr>
          <p:cNvSpPr/>
          <p:nvPr/>
        </p:nvSpPr>
        <p:spPr>
          <a:xfrm>
            <a:off x="1682267" y="1000617"/>
            <a:ext cx="599615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897951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44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Instrumental</a:t>
            </a:r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</a:t>
            </a:r>
            <a:r>
              <a:rPr lang="cs-CZ" sz="44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Hits</a:t>
            </a:r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35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Spanish eyes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Blueberry hill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What's in a kiss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5 Heart of glass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6 Too soon to know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0" name="8 Lineman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1" name="9 San Francisco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265994" y="4596541"/>
            <a:ext cx="172951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What's in a kiss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12520" y="5556961"/>
            <a:ext cx="147264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Heart of glass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124795" y="5514175"/>
            <a:ext cx="188806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Too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soon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to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know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222317" y="4541025"/>
            <a:ext cx="163198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Never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comes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308807" y="3661842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Lineman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371781" y="2746055"/>
            <a:ext cx="159887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San Francisco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308637" y="2690376"/>
            <a:ext cx="169108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Spanish eyes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435030" y="3630789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Blueberry hill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40" name="Obrázek 39">
            <a:extLst>
              <a:ext uri="{FF2B5EF4-FFF2-40B4-BE49-F238E27FC236}">
                <a16:creationId xmlns:a16="http://schemas.microsoft.com/office/drawing/2014/main" id="{D8F5F9E6-D4CF-3E5C-BC7B-66A1B2A9B78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402" y="1256931"/>
            <a:ext cx="652587" cy="652587"/>
          </a:xfrm>
          <a:prstGeom prst="rect">
            <a:avLst/>
          </a:prstGeom>
        </p:spPr>
      </p:pic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11">
            <a:extLst>
              <a:ext uri="{FF2B5EF4-FFF2-40B4-BE49-F238E27FC236}">
                <a16:creationId xmlns:a16="http://schemas.microsoft.com/office/drawing/2014/main" id="{80E458A7-17F5-4D01-DC3E-759F16A185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9882">
            <a:off x="2263995" y="1010400"/>
            <a:ext cx="3745656" cy="523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11">
            <a:extLst>
              <a:ext uri="{FF2B5EF4-FFF2-40B4-BE49-F238E27FC236}">
                <a16:creationId xmlns:a16="http://schemas.microsoft.com/office/drawing/2014/main" id="{D784811E-74C0-1FB1-787A-CE5D2D14AB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65572">
            <a:off x="3530512" y="754040"/>
            <a:ext cx="3673907" cy="516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8C9CCAB4-3106-81E3-A7CA-5896AA00984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174" y="4617950"/>
            <a:ext cx="937452" cy="937452"/>
          </a:xfrm>
          <a:prstGeom prst="rect">
            <a:avLst/>
          </a:prstGeom>
        </p:spPr>
      </p:pic>
      <p:pic>
        <p:nvPicPr>
          <p:cNvPr id="45" name="Picture 37" descr="H47">
            <a:extLst>
              <a:ext uri="{FF2B5EF4-FFF2-40B4-BE49-F238E27FC236}">
                <a16:creationId xmlns:a16="http://schemas.microsoft.com/office/drawing/2014/main" id="{51D0A517-F9AC-B135-3FAF-A54704ADC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522" y="2414492"/>
            <a:ext cx="684150" cy="58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37" descr="H47">
            <a:extLst>
              <a:ext uri="{FF2B5EF4-FFF2-40B4-BE49-F238E27FC236}">
                <a16:creationId xmlns:a16="http://schemas.microsoft.com/office/drawing/2014/main" id="{CF5CD825-5187-4171-13CF-95C2EA4A3E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570" y="2414492"/>
            <a:ext cx="684150" cy="58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>
            <a:hlinkClick r:id="" action="ppaction://noaction">
              <a:snd r:embed="rId18" name="4 Hey Joe.wav"/>
            </a:hlinkClick>
            <a:extLst>
              <a:ext uri="{FF2B5EF4-FFF2-40B4-BE49-F238E27FC236}">
                <a16:creationId xmlns:a16="http://schemas.microsoft.com/office/drawing/2014/main" id="{277A3740-D81C-DC1B-5A79-070394C381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836" y="2009628"/>
            <a:ext cx="791271" cy="791271"/>
          </a:xfrm>
          <a:prstGeom prst="rect">
            <a:avLst/>
          </a:prstGeom>
        </p:spPr>
      </p:pic>
      <p:pic>
        <p:nvPicPr>
          <p:cNvPr id="5" name="Obrázek 4">
            <a:hlinkClick r:id="" action="ppaction://noaction">
              <a:snd r:embed="rId2" name="10 The Power of love (Cicci).wav"/>
            </a:hlinkClick>
            <a:extLst>
              <a:ext uri="{FF2B5EF4-FFF2-40B4-BE49-F238E27FC236}">
                <a16:creationId xmlns:a16="http://schemas.microsoft.com/office/drawing/2014/main" id="{485EBC8F-4A53-2D05-2C55-EA3A702719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708" y="2034045"/>
            <a:ext cx="791271" cy="791271"/>
          </a:xfrm>
          <a:prstGeom prst="rect">
            <a:avLst/>
          </a:prstGeom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1BE0AE98-B573-F2BE-6EB0-E976752B9DE1}"/>
              </a:ext>
            </a:extLst>
          </p:cNvPr>
          <p:cNvSpPr/>
          <p:nvPr/>
        </p:nvSpPr>
        <p:spPr>
          <a:xfrm>
            <a:off x="6133487" y="2744519"/>
            <a:ext cx="147264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power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of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love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ABC72CDA-AD9D-1313-DB65-FC015B6B8FD7}"/>
              </a:ext>
            </a:extLst>
          </p:cNvPr>
          <p:cNvSpPr/>
          <p:nvPr/>
        </p:nvSpPr>
        <p:spPr>
          <a:xfrm>
            <a:off x="1657414" y="2677658"/>
            <a:ext cx="147264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Hey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Joe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Obrázek 9">
            <a:hlinkClick r:id="" action="ppaction://noaction">
              <a:snd r:embed="rId19" name="7 Never comes the day.wav"/>
            </a:hlinkClick>
            <a:extLst>
              <a:ext uri="{FF2B5EF4-FFF2-40B4-BE49-F238E27FC236}">
                <a16:creationId xmlns:a16="http://schemas.microsoft.com/office/drawing/2014/main" id="{0E57278C-B729-A92E-BF0A-C1470E5092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9348" y="3863840"/>
            <a:ext cx="791271" cy="791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14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The Power of love (Cicci).wav"/>
          </p:stSnd>
        </p:sndAc>
      </p:transition>
    </mc:Choice>
    <mc:Fallback xmlns="">
      <p:transition spd="slow">
        <p:split orient="vert"/>
        <p:sndAc>
          <p:stSnd>
            <p:snd r:embed="rId20" name="10 The Power of love (Cicci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240</TotalTime>
  <Words>51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63</cp:revision>
  <dcterms:created xsi:type="dcterms:W3CDTF">2020-02-21T13:54:42Z</dcterms:created>
  <dcterms:modified xsi:type="dcterms:W3CDTF">2023-02-26T17:44:32Z</dcterms:modified>
</cp:coreProperties>
</file>