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2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5.gif"/><Relationship Id="rId18" Type="http://schemas.openxmlformats.org/officeDocument/2006/relationships/image" Target="../media/image10.gif"/><Relationship Id="rId3" Type="http://schemas.openxmlformats.org/officeDocument/2006/relationships/image" Target="../media/image1.gif"/><Relationship Id="rId7" Type="http://schemas.openxmlformats.org/officeDocument/2006/relationships/image" Target="../media/image4.gif"/><Relationship Id="rId12" Type="http://schemas.openxmlformats.org/officeDocument/2006/relationships/audio" Target="../media/audio7.wav"/><Relationship Id="rId17" Type="http://schemas.openxmlformats.org/officeDocument/2006/relationships/image" Target="../media/image9.jpg"/><Relationship Id="rId2" Type="http://schemas.openxmlformats.org/officeDocument/2006/relationships/audio" Target="../media/audio1.wav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png"/><Relationship Id="rId15" Type="http://schemas.openxmlformats.org/officeDocument/2006/relationships/image" Target="../media/image7.png"/><Relationship Id="rId10" Type="http://schemas.openxmlformats.org/officeDocument/2006/relationships/audio" Target="../media/audio5.wav"/><Relationship Id="rId19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audio" Target="../media/audio4.wav"/><Relationship Id="rId1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F72CD80-1206-B472-EB13-327D8780C20D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melodie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57199"/>
            <a:ext cx="4932042" cy="561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7238" y="1812276"/>
            <a:ext cx="11007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Morgen</a:t>
            </a:r>
            <a:r>
              <a:rPr lang="cs-CZ" altLang="cs-CZ" sz="1200" b="1" dirty="0">
                <a:solidFill>
                  <a:srgbClr val="00B0F0"/>
                </a:solidFill>
              </a:rPr>
              <a:t> has</a:t>
            </a:r>
          </a:p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broken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603" y="1396986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045" y="3526967"/>
            <a:ext cx="343335" cy="31212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0BF5901-2A21-4250-AA2F-6C3E906968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491" y="681503"/>
            <a:ext cx="472554" cy="429594"/>
          </a:xfrm>
          <a:prstGeom prst="rect">
            <a:avLst/>
          </a:prstGeom>
        </p:spPr>
      </p:pic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517" y="679244"/>
            <a:ext cx="472554" cy="429594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96" y="5541476"/>
            <a:ext cx="472554" cy="429594"/>
          </a:xfrm>
          <a:prstGeom prst="rect">
            <a:avLst/>
          </a:prstGeom>
        </p:spPr>
      </p:pic>
      <p:sp>
        <p:nvSpPr>
          <p:cNvPr id="76" name="Text Box 47">
            <a:extLst>
              <a:ext uri="{FF2B5EF4-FFF2-40B4-BE49-F238E27FC236}">
                <a16:creationId xmlns:a16="http://schemas.microsoft.com/office/drawing/2014/main" id="{B07B0CCF-3B9E-41EA-955C-6CC55C53D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2784" y="2374322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Imagine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32989DB3-B67F-4805-A40E-B61ECFBEB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8625" y="2865088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Sentimental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song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44" name="Picture 20">
            <a:hlinkClick r:id="" action="ppaction://noaction">
              <a:snd r:embed="rId6" name="Morgen has broken-05.wav"/>
            </a:hlinkClick>
            <a:extLst>
              <a:ext uri="{FF2B5EF4-FFF2-40B4-BE49-F238E27FC236}">
                <a16:creationId xmlns:a16="http://schemas.microsoft.com/office/drawing/2014/main" id="{EC4480C7-597F-46BB-B264-0D0C60A867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873" y="1812283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8" name="Imagine-01.wav"/>
            </a:hlinkClick>
            <a:extLst>
              <a:ext uri="{FF2B5EF4-FFF2-40B4-BE49-F238E27FC236}">
                <a16:creationId xmlns:a16="http://schemas.microsoft.com/office/drawing/2014/main" id="{828E0240-26B1-4FFA-AB53-9C889F439E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018" y="2356272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0">
            <a:hlinkClick r:id="" action="ppaction://noaction">
              <a:snd r:embed="rId9" name="Track No02.wav"/>
            </a:hlinkClick>
            <a:extLst>
              <a:ext uri="{FF2B5EF4-FFF2-40B4-BE49-F238E27FC236}">
                <a16:creationId xmlns:a16="http://schemas.microsoft.com/office/drawing/2014/main" id="{A8B22DA9-AD94-4CE2-AC73-F816B99BB0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649" y="2898588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0">
            <a:hlinkClick r:id="" action="ppaction://noaction">
              <a:snd r:embed="rId10" name="Tears on Heaven-03.wav"/>
            </a:hlinkClick>
            <a:extLst>
              <a:ext uri="{FF2B5EF4-FFF2-40B4-BE49-F238E27FC236}">
                <a16:creationId xmlns:a16="http://schemas.microsoft.com/office/drawing/2014/main" id="{C418BF9A-A759-452E-AF39-2869283752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649" y="3436973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0">
            <a:hlinkClick r:id="" action="ppaction://noaction">
              <a:snd r:embed="rId11" name="wave sound.wav"/>
            </a:hlinkClick>
            <a:extLst>
              <a:ext uri="{FF2B5EF4-FFF2-40B4-BE49-F238E27FC236}">
                <a16:creationId xmlns:a16="http://schemas.microsoft.com/office/drawing/2014/main" id="{B35D6832-A58C-454B-9303-67A183F8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002" y="3988922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0">
            <a:hlinkClick r:id="" action="ppaction://noaction">
              <a:snd r:embed="rId12" name="Track No04.wav"/>
            </a:hlinkClick>
            <a:extLst>
              <a:ext uri="{FF2B5EF4-FFF2-40B4-BE49-F238E27FC236}">
                <a16:creationId xmlns:a16="http://schemas.microsoft.com/office/drawing/2014/main" id="{3E4C93B9-BCDF-472A-ADD8-5090F5E38E3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002" y="4515006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0">
            <a:hlinkClick r:id="" action="ppaction://noaction">
              <a:snd r:embed="rId2" name="01.wav"/>
            </a:hlinkClick>
            <a:extLst>
              <a:ext uri="{FF2B5EF4-FFF2-40B4-BE49-F238E27FC236}">
                <a16:creationId xmlns:a16="http://schemas.microsoft.com/office/drawing/2014/main" id="{94C51C7B-1026-45B4-B16A-E3B7662B6D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002" y="5039393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Text Box 47">
            <a:extLst>
              <a:ext uri="{FF2B5EF4-FFF2-40B4-BE49-F238E27FC236}">
                <a16:creationId xmlns:a16="http://schemas.microsoft.com/office/drawing/2014/main" id="{EF9A8A53-385B-458A-8211-4FE2AED7F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1686" y="3987593"/>
            <a:ext cx="12553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Magic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quitar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4" name="Text Box 47">
            <a:extLst>
              <a:ext uri="{FF2B5EF4-FFF2-40B4-BE49-F238E27FC236}">
                <a16:creationId xmlns:a16="http://schemas.microsoft.com/office/drawing/2014/main" id="{AD2D8CE5-22CE-4B1C-9A4E-AD282D409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9786" y="4580717"/>
            <a:ext cx="12901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Nostalgic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8126FCF3-8D80-4D35-80E8-A2330948B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5010947"/>
            <a:ext cx="11532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Scapes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of</a:t>
            </a:r>
            <a:r>
              <a:rPr lang="cs-CZ" altLang="cs-CZ" sz="1200" b="1" dirty="0">
                <a:solidFill>
                  <a:srgbClr val="00B0F0"/>
                </a:solidFill>
              </a:rPr>
              <a:t> my </a:t>
            </a:r>
            <a:r>
              <a:rPr lang="cs-CZ" altLang="cs-CZ" sz="1200" b="1" dirty="0" err="1">
                <a:solidFill>
                  <a:srgbClr val="00B0F0"/>
                </a:solidFill>
              </a:rPr>
              <a:t>heart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D3D5A42D-19C9-4D55-9E93-7BE8A69AA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5668" y="3491199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Tears</a:t>
            </a:r>
            <a:r>
              <a:rPr lang="cs-CZ" altLang="cs-CZ" sz="1200" b="1" dirty="0">
                <a:solidFill>
                  <a:srgbClr val="00B0F0"/>
                </a:solidFill>
              </a:rPr>
              <a:t> on</a:t>
            </a:r>
          </a:p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heaven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90" name="Picture 19" descr="iyuqdnfucs62ymy2k17z">
            <a:extLst>
              <a:ext uri="{FF2B5EF4-FFF2-40B4-BE49-F238E27FC236}">
                <a16:creationId xmlns:a16="http://schemas.microsoft.com/office/drawing/2014/main" id="{6F27AB54-43DB-48A0-9B43-82D5DBE28F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33201" y="3475514"/>
            <a:ext cx="3951914" cy="333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Obrázek 90">
            <a:extLst>
              <a:ext uri="{FF2B5EF4-FFF2-40B4-BE49-F238E27FC236}">
                <a16:creationId xmlns:a16="http://schemas.microsoft.com/office/drawing/2014/main" id="{2C8CEF3F-E514-42C2-8842-31AD7AD31D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941" y="5167148"/>
            <a:ext cx="472554" cy="429594"/>
          </a:xfrm>
          <a:prstGeom prst="rect">
            <a:avLst/>
          </a:prstGeom>
        </p:spPr>
      </p:pic>
      <p:pic>
        <p:nvPicPr>
          <p:cNvPr id="92" name="Obrázek 91">
            <a:extLst>
              <a:ext uri="{FF2B5EF4-FFF2-40B4-BE49-F238E27FC236}">
                <a16:creationId xmlns:a16="http://schemas.microsoft.com/office/drawing/2014/main" id="{04C76F8E-3C7F-401E-A73F-30684AEC97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941" y="1666373"/>
            <a:ext cx="472554" cy="429594"/>
          </a:xfrm>
          <a:prstGeom prst="rect">
            <a:avLst/>
          </a:prstGeom>
        </p:spPr>
      </p:pic>
      <p:pic>
        <p:nvPicPr>
          <p:cNvPr id="42" name="Picture 6">
            <a:extLst>
              <a:ext uri="{FF2B5EF4-FFF2-40B4-BE49-F238E27FC236}">
                <a16:creationId xmlns:a16="http://schemas.microsoft.com/office/drawing/2014/main" id="{7DB03AB9-229B-4EE0-BFFE-EA7AC6C84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822" y="4068518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6">
            <a:extLst>
              <a:ext uri="{FF2B5EF4-FFF2-40B4-BE49-F238E27FC236}">
                <a16:creationId xmlns:a16="http://schemas.microsoft.com/office/drawing/2014/main" id="{84A9E523-8388-433F-ACFF-89AB1F2003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345" y="2367899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AF7EA017-AC68-4D2B-9B52-C044B8D53E7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838" y="1379292"/>
            <a:ext cx="6102136" cy="232355"/>
          </a:xfrm>
          <a:prstGeom prst="rect">
            <a:avLst/>
          </a:prstGeom>
        </p:spPr>
      </p:pic>
      <p:sp>
        <p:nvSpPr>
          <p:cNvPr id="48" name="Rectangle 10">
            <a:extLst>
              <a:ext uri="{FF2B5EF4-FFF2-40B4-BE49-F238E27FC236}">
                <a16:creationId xmlns:a16="http://schemas.microsoft.com/office/drawing/2014/main" id="{D687561F-79F3-4E64-AEF2-76F8E9673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453203"/>
            <a:ext cx="8977464" cy="5688296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3" name="Obrázek 62">
            <a:extLst>
              <a:ext uri="{FF2B5EF4-FFF2-40B4-BE49-F238E27FC236}">
                <a16:creationId xmlns:a16="http://schemas.microsoft.com/office/drawing/2014/main" id="{0F89AB37-DCAC-4E68-BF95-28E3C0899F6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96683" y="5866701"/>
            <a:ext cx="6098851" cy="188862"/>
          </a:xfrm>
          <a:prstGeom prst="rect">
            <a:avLst/>
          </a:prstGeom>
        </p:spPr>
      </p:pic>
      <p:sp>
        <p:nvSpPr>
          <p:cNvPr id="64" name="AutoShape 6" descr="1 - kolo - gif">
            <a:extLst>
              <a:ext uri="{FF2B5EF4-FFF2-40B4-BE49-F238E27FC236}">
                <a16:creationId xmlns:a16="http://schemas.microsoft.com/office/drawing/2014/main" id="{EF8477CA-24D4-49FD-A622-1A47E72125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6145" y="1904793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6" name="AutoShape 6" descr="1 - kolo - gif">
            <a:extLst>
              <a:ext uri="{FF2B5EF4-FFF2-40B4-BE49-F238E27FC236}">
                <a16:creationId xmlns:a16="http://schemas.microsoft.com/office/drawing/2014/main" id="{BC6A244B-B348-4002-81A7-9DD64EA0F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573" y="1936615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8" name="AutoShape 6" descr="1 - kolo - gif">
            <a:extLst>
              <a:ext uri="{FF2B5EF4-FFF2-40B4-BE49-F238E27FC236}">
                <a16:creationId xmlns:a16="http://schemas.microsoft.com/office/drawing/2014/main" id="{5B97A3E4-28CA-4011-ABFF-AACE41B62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4763" y="486079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71" name="Obrázek 70">
            <a:extLst>
              <a:ext uri="{FF2B5EF4-FFF2-40B4-BE49-F238E27FC236}">
                <a16:creationId xmlns:a16="http://schemas.microsoft.com/office/drawing/2014/main" id="{50EE4845-1540-455E-85D7-C3B6BFDE051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180" y="2864460"/>
            <a:ext cx="666897" cy="1206576"/>
          </a:xfrm>
          <a:prstGeom prst="rect">
            <a:avLst/>
          </a:prstGeom>
        </p:spPr>
      </p:pic>
      <p:sp>
        <p:nvSpPr>
          <p:cNvPr id="72" name="AutoShape 6" descr="1 - kolo - gif">
            <a:extLst>
              <a:ext uri="{FF2B5EF4-FFF2-40B4-BE49-F238E27FC236}">
                <a16:creationId xmlns:a16="http://schemas.microsoft.com/office/drawing/2014/main" id="{0AEE618C-21C9-4C0A-8F02-C5D4A286C7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6301" y="224336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4" name="AutoShape 6" descr="1 - kolo - gif">
            <a:extLst>
              <a:ext uri="{FF2B5EF4-FFF2-40B4-BE49-F238E27FC236}">
                <a16:creationId xmlns:a16="http://schemas.microsoft.com/office/drawing/2014/main" id="{6F100613-1777-4787-914B-2C75CADC7F8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11927" y="5334168"/>
            <a:ext cx="198412" cy="178245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95" name="Obrázek 94">
            <a:extLst>
              <a:ext uri="{FF2B5EF4-FFF2-40B4-BE49-F238E27FC236}">
                <a16:creationId xmlns:a16="http://schemas.microsoft.com/office/drawing/2014/main" id="{BB12D0FD-D169-459D-96FE-55318819CC5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3613911" y="5353992"/>
            <a:ext cx="302979" cy="306585"/>
          </a:xfrm>
          <a:prstGeom prst="rect">
            <a:avLst/>
          </a:prstGeom>
        </p:spPr>
      </p:pic>
      <p:sp>
        <p:nvSpPr>
          <p:cNvPr id="97" name="3 Rectángulo">
            <a:extLst>
              <a:ext uri="{FF2B5EF4-FFF2-40B4-BE49-F238E27FC236}">
                <a16:creationId xmlns:a16="http://schemas.microsoft.com/office/drawing/2014/main" id="{A6660624-081A-4EE4-9F7A-E935F0BFE5D1}"/>
              </a:ext>
            </a:extLst>
          </p:cNvPr>
          <p:cNvSpPr/>
          <p:nvPr/>
        </p:nvSpPr>
        <p:spPr>
          <a:xfrm>
            <a:off x="709627" y="534879"/>
            <a:ext cx="740541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Romantické melodie 4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809017D-6C0F-4760-98D7-43FC01F2498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26" y="1784933"/>
            <a:ext cx="2359572" cy="4046959"/>
          </a:xfrm>
          <a:prstGeom prst="rect">
            <a:avLst/>
          </a:prstGeom>
        </p:spPr>
      </p:pic>
      <p:sp>
        <p:nvSpPr>
          <p:cNvPr id="51" name="AutoShape 6" descr="1 - kolo - gif">
            <a:extLst>
              <a:ext uri="{FF2B5EF4-FFF2-40B4-BE49-F238E27FC236}">
                <a16:creationId xmlns:a16="http://schemas.microsoft.com/office/drawing/2014/main" id="{E4118D04-2391-4370-AE09-63D7A2B00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370" y="3373695"/>
            <a:ext cx="167585" cy="15327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52" name="Picture 11">
            <a:extLst>
              <a:ext uri="{FF2B5EF4-FFF2-40B4-BE49-F238E27FC236}">
                <a16:creationId xmlns:a16="http://schemas.microsoft.com/office/drawing/2014/main" id="{43086632-C3F0-4609-A763-9D465F0162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lum bright="-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653" y="2620539"/>
            <a:ext cx="1786576" cy="152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Obrázek 68">
            <a:extLst>
              <a:ext uri="{FF2B5EF4-FFF2-40B4-BE49-F238E27FC236}">
                <a16:creationId xmlns:a16="http://schemas.microsoft.com/office/drawing/2014/main" id="{A951BFF7-52E0-469A-B497-3BC2474039C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47660" y="2214606"/>
            <a:ext cx="302979" cy="306585"/>
          </a:xfrm>
          <a:prstGeom prst="rect">
            <a:avLst/>
          </a:prstGeom>
        </p:spPr>
      </p:pic>
      <p:pic>
        <p:nvPicPr>
          <p:cNvPr id="70" name="Obrázek 69">
            <a:extLst>
              <a:ext uri="{FF2B5EF4-FFF2-40B4-BE49-F238E27FC236}">
                <a16:creationId xmlns:a16="http://schemas.microsoft.com/office/drawing/2014/main" id="{294D2BD3-786B-4B14-8188-DD1F8FB7B4F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43237" y="4295965"/>
            <a:ext cx="302979" cy="306585"/>
          </a:xfrm>
          <a:prstGeom prst="rect">
            <a:avLst/>
          </a:prstGeom>
        </p:spPr>
      </p:pic>
      <p:pic>
        <p:nvPicPr>
          <p:cNvPr id="81" name="Obrázek 80">
            <a:extLst>
              <a:ext uri="{FF2B5EF4-FFF2-40B4-BE49-F238E27FC236}">
                <a16:creationId xmlns:a16="http://schemas.microsoft.com/office/drawing/2014/main" id="{C07BEEF5-9AF5-4CFD-90B9-F3CFD244207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2414873" y="1800147"/>
            <a:ext cx="302979" cy="30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22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01.wav"/>
          </p:stSnd>
        </p:sndAc>
      </p:transition>
    </mc:Choice>
    <mc:Fallback xmlns="">
      <p:transition spd="slow">
        <p:split orient="vert"/>
        <p:sndAc>
          <p:stSnd>
            <p:snd r:embed="rId19" name="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4" grpId="0" animBg="1"/>
      <p:bldP spid="66" grpId="0" animBg="1"/>
      <p:bldP spid="68" grpId="0" animBg="1"/>
      <p:bldP spid="72" grpId="0" animBg="1"/>
      <p:bldP spid="74" grpId="0" animBg="1"/>
      <p:bldP spid="51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211</TotalTime>
  <Words>36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55</cp:revision>
  <dcterms:created xsi:type="dcterms:W3CDTF">2020-02-21T13:54:42Z</dcterms:created>
  <dcterms:modified xsi:type="dcterms:W3CDTF">2023-02-26T12:25:15Z</dcterms:modified>
</cp:coreProperties>
</file>