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3" r:id="rId3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jid4CwNbmFveyIgxROUkw==" hashData="/V1rv02kMsEpBijQUVVdJbgEWt8+U1EDctnytRcDR4R0jmpNBniOOlBoMRyw0gHYtuH74ZMLIAMWGEwYETVBTA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5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3918A0F-C0FE-49AF-9CDD-105685A5A43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B60C166D-3B3F-4FC4-80D0-B76827544F8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A86D45E-4AE3-497B-AC8C-6C32F6862B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126CC3A-0220-4AD5-B52D-E6BC7CE52B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C535838B-3DEA-43E9-A570-0B267464C9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077A94-FC0C-4193-B365-D2BECFC4B867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314303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E1931E5-C291-45EC-A5FB-559338476A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49FDC204-FC0E-42A0-A626-726F935B1A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84774A01-8EBB-423C-8857-EDBE17FF0A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ABAB2242-6860-438A-AF24-1CBCB45804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1AB369D-A514-4632-9B61-60EC72AB7F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8F6BA8-AB6A-4D1C-812E-1DEB06FA5CF8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1144250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B9EBA1B-7B0B-427B-B499-8BB046342B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C5DDB501-9818-4FC5-8FF2-126390F12D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5E93D410-DC52-4DE6-B30B-4AB037B72D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F62FB9C3-9E97-4A11-A0D7-445711A3BE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321ED010-8733-4825-BDD8-5C8C8F1D56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9E3660-D78B-451A-9C88-1E9326B017E8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6320072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06DBB56-21E7-4AF6-B5B3-C181D13662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EC544FB-D057-4885-9655-86446C35BB8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C7A8F9F4-4AC7-400B-BDC2-4F0DC7D794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7AFBD324-77CD-4FEC-A707-AD78075C5D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76C87682-E76D-417A-BD59-C2F5D15CED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54A09288-E28A-43E5-8C3F-A832F27AD1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BEEE67-9A78-455C-A504-AAAA1460D09D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1084468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46837F0-97EA-4B56-837D-E9E4EE9118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3C66D8AF-19AF-4A44-8755-0566DD58E9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FAB87BE4-44EE-4D33-BF1D-17F9A64E296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88AFADEB-0802-4AFF-8C40-E05E306DBFF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82F94C5C-A9DF-4EAB-8B5F-92C68E1D74A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8FADCDAE-C8C8-4B2C-A402-6D3E1B9E37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8C2187E0-023C-4B34-AE79-D6252DC3A2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5C0FFCA3-9F07-4B39-A584-BC1641C3B2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B10344-A078-4059-9D77-4228B3FD20B9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4171529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F45BD2E-4C83-47C3-B380-5F85342915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4D875B30-BACF-47A5-824C-73CD5956AF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BF5807E2-AC06-4AB6-917E-E8FDB1C177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69CC8630-27B5-449E-B8F7-CAB41D8208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30D43A-6901-418A-BD86-1D4FB680B7CA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3137643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93C2B93F-DC99-4A4C-97CE-5EC0F24B35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F3716E2C-0628-43FC-8650-2D9DC46716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C15AEE45-D166-4A52-9A29-0F4ACC8F22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84F697-F209-49F8-86A1-2BC7F486E383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2066355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66C0511-F3EC-418C-BFA8-D6AC545E24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9197C47-4C27-4B05-AE8F-B289211C0C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5155EF0B-3EE8-4A8B-B0CB-C557A205FDA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884B48E3-9740-4C40-95C8-BF915855A0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3AC21642-560E-4F12-BDB0-E4F75E3CD6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1FD27018-55BC-4C6E-A446-E1B39E429A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3DD533-31A3-46F8-BBFF-B707058B9546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594253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63FCEB5-C0AB-485F-BA91-C26D2C50C8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349A64F3-FBB6-4D88-8472-69FA3C0786A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BE23350E-5AD4-47ED-BD07-15BC8DF3331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ABD78E25-C404-4353-95E1-DEBEFEC908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049BCD9A-84C1-4396-BED9-24C1DA6416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6597DB48-0EB8-4A28-9E97-20FEE42C8D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E2F874-81D2-40C5-9876-E01107CA221B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6994751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3161FDC-61E7-461D-955F-96A712BDA6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F9D4C797-DB6A-4ABF-8BBC-261EDA9BEE9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B8BAC7F-E5F6-405C-9418-9626076A11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566D020-FBF4-4A00-A686-8882E95CE2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C208918-8621-4447-82B7-96E3CAE8FA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6BF8AC-B9AB-4DAA-A721-54E06B18CE9C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040238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DA4243DA-6F1B-4E20-AD55-E153AE2620F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D1E42504-E9F1-4655-92F4-CBE8F57D07C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1B5EEFA-6240-4A2C-A484-DEC91B22D3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937476AE-5DA7-493E-8171-D2D3903A30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DB95CEA-40FE-440D-A3AB-9C7B6723BD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BE1F0C-2CE9-48ED-90E2-CCAE7EDC37C3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104321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D25656D6-157D-4692-A2B0-9CD2346FA6E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23F0989C-DC53-405D-8CF0-B97DB1F5D8C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569C33DD-B5AF-4AEB-BAD1-B90ED9D56776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4751402-ECF5-42C1-B50A-8AB8910E9EE3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E34F7558-B481-4A2E-8554-E842BCF44659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A119D90-EBF7-4731-B10D-0D87E3E129E0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13" Type="http://schemas.openxmlformats.org/officeDocument/2006/relationships/image" Target="../media/image7.gif"/><Relationship Id="rId3" Type="http://schemas.openxmlformats.org/officeDocument/2006/relationships/image" Target="../media/image1.jpeg"/><Relationship Id="rId7" Type="http://schemas.openxmlformats.org/officeDocument/2006/relationships/audio" Target="../media/audio4.wav"/><Relationship Id="rId12" Type="http://schemas.openxmlformats.org/officeDocument/2006/relationships/image" Target="../media/image6.gif"/><Relationship Id="rId2" Type="http://schemas.openxmlformats.org/officeDocument/2006/relationships/audio" Target="../media/audio1.wav"/><Relationship Id="rId16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3.wav"/><Relationship Id="rId11" Type="http://schemas.openxmlformats.org/officeDocument/2006/relationships/image" Target="../media/image5.png"/><Relationship Id="rId5" Type="http://schemas.openxmlformats.org/officeDocument/2006/relationships/audio" Target="../media/audio2.wav"/><Relationship Id="rId15" Type="http://schemas.openxmlformats.org/officeDocument/2006/relationships/image" Target="../media/image9.png"/><Relationship Id="rId10" Type="http://schemas.openxmlformats.org/officeDocument/2006/relationships/image" Target="../media/image4.gif"/><Relationship Id="rId4" Type="http://schemas.openxmlformats.org/officeDocument/2006/relationships/image" Target="../media/image2.png"/><Relationship Id="rId9" Type="http://schemas.openxmlformats.org/officeDocument/2006/relationships/audio" Target="../media/audio5.wav"/><Relationship Id="rId14" Type="http://schemas.openxmlformats.org/officeDocument/2006/relationships/image" Target="../media/image8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1405D420-2C2C-78E6-2ADA-687623D4990F}"/>
              </a:ext>
            </a:extLst>
          </p:cNvPr>
          <p:cNvSpPr/>
          <p:nvPr/>
        </p:nvSpPr>
        <p:spPr>
          <a:xfrm>
            <a:off x="0" y="2767280"/>
            <a:ext cx="9144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Andrea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Bocelli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54324AA6-7280-4BB8-9EFF-82AFE05412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9221" name="Picture 5">
            <a:extLst>
              <a:ext uri="{FF2B5EF4-FFF2-40B4-BE49-F238E27FC236}">
                <a16:creationId xmlns:a16="http://schemas.microsoft.com/office/drawing/2014/main" id="{EF2ADDE6-3302-4333-9D45-CDDBFC4800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713" y="597694"/>
            <a:ext cx="8353425" cy="6237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 Box 47">
            <a:extLst>
              <a:ext uri="{FF2B5EF4-FFF2-40B4-BE49-F238E27FC236}">
                <a16:creationId xmlns:a16="http://schemas.microsoft.com/office/drawing/2014/main" id="{F89F3E7F-C8D4-4A77-80F8-ECB7EA8A8E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19475" y="3213100"/>
            <a:ext cx="1152525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600" b="1">
                <a:solidFill>
                  <a:srgbClr val="CC0000"/>
                </a:solidFill>
              </a:rPr>
              <a:t>Ave Maria</a:t>
            </a:r>
          </a:p>
          <a:p>
            <a:pPr algn="ctr"/>
            <a:r>
              <a:rPr lang="cs-CZ" altLang="cs-CZ" sz="1600" b="1">
                <a:solidFill>
                  <a:srgbClr val="CC0000"/>
                </a:solidFill>
              </a:rPr>
              <a:t>no morro</a:t>
            </a:r>
            <a:endParaRPr lang="nl-BE" altLang="cs-CZ" sz="1600" b="1">
              <a:solidFill>
                <a:srgbClr val="CC0000"/>
              </a:solidFill>
            </a:endParaRPr>
          </a:p>
        </p:txBody>
      </p:sp>
      <p:pic>
        <p:nvPicPr>
          <p:cNvPr id="9239" name="Picture 23">
            <a:hlinkClick r:id="" action="ppaction://noaction" highlightClick="1">
              <a:snd r:embed="rId2" name="02 Time To Say Goodbye.wav"/>
            </a:hlinkClick>
            <a:extLst>
              <a:ext uri="{FF2B5EF4-FFF2-40B4-BE49-F238E27FC236}">
                <a16:creationId xmlns:a16="http://schemas.microsoft.com/office/drawing/2014/main" id="{7FC37C34-3FD5-4B25-9918-0F4C21EC27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4868863"/>
            <a:ext cx="1357313" cy="1131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 Box 47">
            <a:extLst>
              <a:ext uri="{FF2B5EF4-FFF2-40B4-BE49-F238E27FC236}">
                <a16:creationId xmlns:a16="http://schemas.microsoft.com/office/drawing/2014/main" id="{02DBE15B-7A05-42E3-8B46-2C4E766458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48038" y="5157788"/>
            <a:ext cx="14398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600" b="1">
                <a:solidFill>
                  <a:srgbClr val="CC0000"/>
                </a:solidFill>
              </a:rPr>
              <a:t>Time to say</a:t>
            </a:r>
          </a:p>
          <a:p>
            <a:pPr algn="ctr"/>
            <a:r>
              <a:rPr lang="cs-CZ" altLang="cs-CZ" sz="1600" b="1">
                <a:solidFill>
                  <a:srgbClr val="CC0000"/>
                </a:solidFill>
              </a:rPr>
              <a:t>goodbye</a:t>
            </a:r>
            <a:endParaRPr lang="nl-BE" altLang="cs-CZ" sz="1600" b="1">
              <a:solidFill>
                <a:srgbClr val="CC0000"/>
              </a:solidFill>
            </a:endParaRPr>
          </a:p>
        </p:txBody>
      </p:sp>
      <p:pic>
        <p:nvPicPr>
          <p:cNvPr id="9241" name="Picture 25">
            <a:hlinkClick r:id="" action="ppaction://noaction" highlightClick="1">
              <a:snd r:embed="rId5" name="10 The Power Of Love.wav"/>
            </a:hlinkClick>
            <a:extLst>
              <a:ext uri="{FF2B5EF4-FFF2-40B4-BE49-F238E27FC236}">
                <a16:creationId xmlns:a16="http://schemas.microsoft.com/office/drawing/2014/main" id="{5F7736A1-DCBA-4789-B97B-4EB81A9EAB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908050"/>
            <a:ext cx="1357313" cy="1131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 Box 47">
            <a:extLst>
              <a:ext uri="{FF2B5EF4-FFF2-40B4-BE49-F238E27FC236}">
                <a16:creationId xmlns:a16="http://schemas.microsoft.com/office/drawing/2014/main" id="{0FEA94B4-0494-4341-B948-3A453AA937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76600" y="1268413"/>
            <a:ext cx="1439863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600" b="1">
                <a:solidFill>
                  <a:srgbClr val="CC0000"/>
                </a:solidFill>
              </a:rPr>
              <a:t>The power</a:t>
            </a:r>
          </a:p>
          <a:p>
            <a:pPr algn="ctr"/>
            <a:r>
              <a:rPr lang="cs-CZ" altLang="cs-CZ" sz="1600" b="1">
                <a:solidFill>
                  <a:srgbClr val="CC0000"/>
                </a:solidFill>
              </a:rPr>
              <a:t>of love</a:t>
            </a:r>
            <a:endParaRPr lang="nl-BE" altLang="cs-CZ" sz="1600" b="1">
              <a:solidFill>
                <a:srgbClr val="CC0000"/>
              </a:solidFill>
            </a:endParaRPr>
          </a:p>
        </p:txBody>
      </p:sp>
      <p:pic>
        <p:nvPicPr>
          <p:cNvPr id="9243" name="Picture 27">
            <a:hlinkClick r:id="" action="ppaction://noaction" highlightClick="1">
              <a:snd r:embed="rId6" name="03 Vivo Per Lei.wav"/>
            </a:hlinkClick>
            <a:extLst>
              <a:ext uri="{FF2B5EF4-FFF2-40B4-BE49-F238E27FC236}">
                <a16:creationId xmlns:a16="http://schemas.microsoft.com/office/drawing/2014/main" id="{478BBC00-4121-4320-9CC9-A84A170175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1844675"/>
            <a:ext cx="1357313" cy="1131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44" name="Picture 28">
            <a:hlinkClick r:id="" action="ppaction://noaction" highlightClick="1">
              <a:snd r:embed="rId7" name="07 The Prayer.wav"/>
            </a:hlinkClick>
            <a:extLst>
              <a:ext uri="{FF2B5EF4-FFF2-40B4-BE49-F238E27FC236}">
                <a16:creationId xmlns:a16="http://schemas.microsoft.com/office/drawing/2014/main" id="{232C7C2D-3F69-49AB-8D50-B9C8800F27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3789363"/>
            <a:ext cx="1357313" cy="1131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 Box 47">
            <a:extLst>
              <a:ext uri="{FF2B5EF4-FFF2-40B4-BE49-F238E27FC236}">
                <a16:creationId xmlns:a16="http://schemas.microsoft.com/office/drawing/2014/main" id="{AC754586-A084-4323-9DD0-9DB640C4DC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48038" y="2276475"/>
            <a:ext cx="12954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600" b="1">
                <a:solidFill>
                  <a:srgbClr val="CC0000"/>
                </a:solidFill>
              </a:rPr>
              <a:t>Vivo per lei</a:t>
            </a:r>
            <a:endParaRPr lang="nl-BE" altLang="cs-CZ" sz="1600" b="1">
              <a:solidFill>
                <a:srgbClr val="CC0000"/>
              </a:solidFill>
            </a:endParaRPr>
          </a:p>
        </p:txBody>
      </p:sp>
      <p:sp>
        <p:nvSpPr>
          <p:cNvPr id="6" name="Text Box 47">
            <a:extLst>
              <a:ext uri="{FF2B5EF4-FFF2-40B4-BE49-F238E27FC236}">
                <a16:creationId xmlns:a16="http://schemas.microsoft.com/office/drawing/2014/main" id="{0512AAF4-A68D-49E2-B524-0A11BE591F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76600" y="4221163"/>
            <a:ext cx="1439863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600" b="1">
                <a:solidFill>
                  <a:srgbClr val="CC0000"/>
                </a:solidFill>
              </a:rPr>
              <a:t>The prayer</a:t>
            </a:r>
            <a:endParaRPr lang="nl-BE" altLang="cs-CZ" sz="1600" b="1">
              <a:solidFill>
                <a:srgbClr val="CC0000"/>
              </a:solidFill>
            </a:endParaRPr>
          </a:p>
        </p:txBody>
      </p:sp>
      <p:sp>
        <p:nvSpPr>
          <p:cNvPr id="9247" name="WordArt 31">
            <a:extLst>
              <a:ext uri="{FF2B5EF4-FFF2-40B4-BE49-F238E27FC236}">
                <a16:creationId xmlns:a16="http://schemas.microsoft.com/office/drawing/2014/main" id="{C9DB085F-C40E-4112-892E-C57B198F350C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69957" y="439810"/>
            <a:ext cx="4824908" cy="533399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cs-CZ" sz="4400" kern="10" dirty="0">
                <a:ln w="38100">
                  <a:solidFill>
                    <a:srgbClr val="FF0000"/>
                  </a:solidFill>
                  <a:round/>
                  <a:headEnd/>
                  <a:tailEnd/>
                </a:ln>
                <a:blipFill dpi="0" rotWithShape="1">
                  <a:blip r:embed="rId8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tx1"/>
                  </a:outerShdw>
                </a:effectLst>
                <a:latin typeface="Black Chancery"/>
              </a:rPr>
              <a:t>Andrea </a:t>
            </a:r>
            <a:r>
              <a:rPr lang="cs-CZ" sz="4400" kern="10" dirty="0" err="1">
                <a:ln w="38100">
                  <a:solidFill>
                    <a:srgbClr val="FF0000"/>
                  </a:solidFill>
                  <a:round/>
                  <a:headEnd/>
                  <a:tailEnd/>
                </a:ln>
                <a:blipFill dpi="0" rotWithShape="1">
                  <a:blip r:embed="rId8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tx1"/>
                  </a:outerShdw>
                </a:effectLst>
                <a:latin typeface="Black Chancery"/>
              </a:rPr>
              <a:t>Bocelli</a:t>
            </a:r>
            <a:endParaRPr lang="cs-CZ" sz="4400" kern="10" dirty="0">
              <a:ln w="38100">
                <a:solidFill>
                  <a:srgbClr val="FF0000"/>
                </a:solidFill>
                <a:round/>
                <a:headEnd/>
                <a:tailEnd/>
              </a:ln>
              <a:blipFill dpi="0" rotWithShape="1">
                <a:blip r:embed="rId8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tx1"/>
                </a:outerShdw>
              </a:effectLst>
              <a:latin typeface="Black Chancery"/>
            </a:endParaRPr>
          </a:p>
        </p:txBody>
      </p:sp>
      <p:pic>
        <p:nvPicPr>
          <p:cNvPr id="9248" name="Picture 32">
            <a:hlinkClick r:id="" action="ppaction://noaction" highlightClick="1">
              <a:snd r:embed="rId9" name="11 Ave Maria No Morro.wav"/>
            </a:hlinkClick>
            <a:extLst>
              <a:ext uri="{FF2B5EF4-FFF2-40B4-BE49-F238E27FC236}">
                <a16:creationId xmlns:a16="http://schemas.microsoft.com/office/drawing/2014/main" id="{E1FD65B9-9FE3-4409-AC5B-1E8F96A9DF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2852738"/>
            <a:ext cx="1357313" cy="1131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50" name="Picture 34">
            <a:extLst>
              <a:ext uri="{FF2B5EF4-FFF2-40B4-BE49-F238E27FC236}">
                <a16:creationId xmlns:a16="http://schemas.microsoft.com/office/drawing/2014/main" id="{732DCA8F-D3E3-476A-942D-5295D69E8E9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333499" y="3789362"/>
            <a:ext cx="5111750" cy="358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51" name="Picture 35">
            <a:extLst>
              <a:ext uri="{FF2B5EF4-FFF2-40B4-BE49-F238E27FC236}">
                <a16:creationId xmlns:a16="http://schemas.microsoft.com/office/drawing/2014/main" id="{B87D4457-B396-4052-A6CC-AD976457AD2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592931" y="3769519"/>
            <a:ext cx="4203700" cy="354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52" name="Picture 36">
            <a:extLst>
              <a:ext uri="{FF2B5EF4-FFF2-40B4-BE49-F238E27FC236}">
                <a16:creationId xmlns:a16="http://schemas.microsoft.com/office/drawing/2014/main" id="{D7AA2AA2-33D2-4292-96CE-8413CD17596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169193" y="3840956"/>
            <a:ext cx="4203700" cy="354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57" name="Picture 41">
            <a:extLst>
              <a:ext uri="{FF2B5EF4-FFF2-40B4-BE49-F238E27FC236}">
                <a16:creationId xmlns:a16="http://schemas.microsoft.com/office/drawing/2014/main" id="{17C06252-EC14-4DC3-AAFC-85B26D5A84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3284538"/>
            <a:ext cx="1079500" cy="107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62" name="Picture 46">
            <a:extLst>
              <a:ext uri="{FF2B5EF4-FFF2-40B4-BE49-F238E27FC236}">
                <a16:creationId xmlns:a16="http://schemas.microsoft.com/office/drawing/2014/main" id="{225C68B4-41CE-4B72-9A06-625A1BA215C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4797425"/>
            <a:ext cx="814388" cy="93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63" name="Picture 47">
            <a:extLst>
              <a:ext uri="{FF2B5EF4-FFF2-40B4-BE49-F238E27FC236}">
                <a16:creationId xmlns:a16="http://schemas.microsoft.com/office/drawing/2014/main" id="{7E37466E-FC41-4CF0-9A19-9A78A35A481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2205038"/>
            <a:ext cx="814388" cy="93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64" name="Picture 48">
            <a:extLst>
              <a:ext uri="{FF2B5EF4-FFF2-40B4-BE49-F238E27FC236}">
                <a16:creationId xmlns:a16="http://schemas.microsoft.com/office/drawing/2014/main" id="{91AC46CC-597A-4742-A7B7-7867E7E8973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1844675"/>
            <a:ext cx="31432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65" name="Picture 49">
            <a:extLst>
              <a:ext uri="{FF2B5EF4-FFF2-40B4-BE49-F238E27FC236}">
                <a16:creationId xmlns:a16="http://schemas.microsoft.com/office/drawing/2014/main" id="{C758E57A-A047-4458-BC7C-5048E70FB2D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2852738"/>
            <a:ext cx="31432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66" name="Picture 50">
            <a:extLst>
              <a:ext uri="{FF2B5EF4-FFF2-40B4-BE49-F238E27FC236}">
                <a16:creationId xmlns:a16="http://schemas.microsoft.com/office/drawing/2014/main" id="{B8928A0D-CCB8-4758-A7D2-2985E42CAE4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3789363"/>
            <a:ext cx="31432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67" name="Picture 51">
            <a:extLst>
              <a:ext uri="{FF2B5EF4-FFF2-40B4-BE49-F238E27FC236}">
                <a16:creationId xmlns:a16="http://schemas.microsoft.com/office/drawing/2014/main" id="{02531953-F060-4ED5-AD8A-DC75903BE75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4724400"/>
            <a:ext cx="31432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68" name="Picture 52">
            <a:extLst>
              <a:ext uri="{FF2B5EF4-FFF2-40B4-BE49-F238E27FC236}">
                <a16:creationId xmlns:a16="http://schemas.microsoft.com/office/drawing/2014/main" id="{E69379F7-6C02-47F5-8AF9-F6F7EF1F65C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5661025"/>
            <a:ext cx="31432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69" name="Picture 53">
            <a:extLst>
              <a:ext uri="{FF2B5EF4-FFF2-40B4-BE49-F238E27FC236}">
                <a16:creationId xmlns:a16="http://schemas.microsoft.com/office/drawing/2014/main" id="{863AF869-3111-4CAF-B5D7-C10912B3C32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844675"/>
            <a:ext cx="31432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70" name="Picture 54">
            <a:extLst>
              <a:ext uri="{FF2B5EF4-FFF2-40B4-BE49-F238E27FC236}">
                <a16:creationId xmlns:a16="http://schemas.microsoft.com/office/drawing/2014/main" id="{EE9BF31C-2A5B-47E0-8DFC-AC2AD8E81C5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2781300"/>
            <a:ext cx="31432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71" name="Picture 55">
            <a:extLst>
              <a:ext uri="{FF2B5EF4-FFF2-40B4-BE49-F238E27FC236}">
                <a16:creationId xmlns:a16="http://schemas.microsoft.com/office/drawing/2014/main" id="{BE18A4A2-DEE6-4E8C-8BD2-17337768D42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3716338"/>
            <a:ext cx="31432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72" name="Picture 56">
            <a:extLst>
              <a:ext uri="{FF2B5EF4-FFF2-40B4-BE49-F238E27FC236}">
                <a16:creationId xmlns:a16="http://schemas.microsoft.com/office/drawing/2014/main" id="{03C9CB8E-37A1-41EC-835A-53BAB0EA4B8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4724400"/>
            <a:ext cx="31432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73" name="Picture 57">
            <a:extLst>
              <a:ext uri="{FF2B5EF4-FFF2-40B4-BE49-F238E27FC236}">
                <a16:creationId xmlns:a16="http://schemas.microsoft.com/office/drawing/2014/main" id="{17517FBB-5D44-4396-8ED7-836EC23DC5B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5661025"/>
            <a:ext cx="31432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" name="3 Rectángulo">
            <a:extLst>
              <a:ext uri="{FF2B5EF4-FFF2-40B4-BE49-F238E27FC236}">
                <a16:creationId xmlns:a16="http://schemas.microsoft.com/office/drawing/2014/main" id="{C038361C-4171-41AB-86E1-69450841BEE5}"/>
              </a:ext>
            </a:extLst>
          </p:cNvPr>
          <p:cNvSpPr/>
          <p:nvPr/>
        </p:nvSpPr>
        <p:spPr>
          <a:xfrm>
            <a:off x="10402" y="6160800"/>
            <a:ext cx="7373772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2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32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8" name="Picture 18">
            <a:extLst>
              <a:ext uri="{FF2B5EF4-FFF2-40B4-BE49-F238E27FC236}">
                <a16:creationId xmlns:a16="http://schemas.microsoft.com/office/drawing/2014/main" id="{842F3995-6DC1-3D9E-69B9-C983B6827B5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8418" y="576465"/>
            <a:ext cx="1018810" cy="927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1">
            <a:extLst>
              <a:ext uri="{FF2B5EF4-FFF2-40B4-BE49-F238E27FC236}">
                <a16:creationId xmlns:a16="http://schemas.microsoft.com/office/drawing/2014/main" id="{569CF4F3-7DAA-9A5F-2F68-746D6C8B08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973" y="503932"/>
            <a:ext cx="1053998" cy="992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 Box 47">
            <a:extLst>
              <a:ext uri="{FF2B5EF4-FFF2-40B4-BE49-F238E27FC236}">
                <a16:creationId xmlns:a16="http://schemas.microsoft.com/office/drawing/2014/main" id="{077BE549-773B-23CC-C928-9C29807204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66677" y="886435"/>
            <a:ext cx="120967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chemeClr val="bg1"/>
                </a:solidFill>
              </a:rPr>
              <a:t>y@t@t</a:t>
            </a:r>
            <a:r>
              <a:rPr lang="cs-CZ" altLang="cs-CZ" sz="1400" b="1" dirty="0">
                <a:solidFill>
                  <a:schemeClr val="bg1"/>
                </a:solidFill>
              </a:rPr>
              <a:t>@</a:t>
            </a:r>
            <a:endParaRPr lang="nl-BE" altLang="cs-CZ" sz="1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  <p:sndAc>
          <p:stSnd>
            <p:snd r:embed="rId2" name="02 Time To Say Goodbye.wav"/>
          </p:stSnd>
        </p:sndAc>
      </p:transition>
    </mc:Choice>
    <mc:Fallback xmlns="">
      <p:transition spd="slow">
        <p:split orient="vert"/>
        <p:sndAc>
          <p:stSnd>
            <p:snd r:embed="rId16" name="02 Time To Say Goodby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10" grpId="0"/>
    </p:bldLst>
  </p:timing>
</p:sld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Andrea Bocelli</Template>
  <TotalTime>16</TotalTime>
  <Words>32</Words>
  <Application>Microsoft Office PowerPoint</Application>
  <PresentationFormat>Předvádění na obrazovce (4:3)</PresentationFormat>
  <Paragraphs>12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6" baseType="lpstr">
      <vt:lpstr>Arial</vt:lpstr>
      <vt:lpstr>Black Chancery</vt:lpstr>
      <vt:lpstr>Calibri</vt:lpstr>
      <vt:lpstr>Výchozí návrh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subject>PPS</dc:subject>
  <dc:creator>Yatata</dc:creator>
  <cp:keywords>PPS yatata</cp:keywords>
  <cp:lastModifiedBy>Yatata</cp:lastModifiedBy>
  <cp:revision>10</cp:revision>
  <dcterms:created xsi:type="dcterms:W3CDTF">2020-12-12T15:39:30Z</dcterms:created>
  <dcterms:modified xsi:type="dcterms:W3CDTF">2023-02-23T17:42:55Z</dcterms:modified>
</cp:coreProperties>
</file>