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8" r:id="rId3"/>
    <p:sldId id="260" r:id="rId4"/>
    <p:sldId id="261" r:id="rId5"/>
    <p:sldId id="262" r:id="rId6"/>
    <p:sldId id="264" r:id="rId7"/>
    <p:sldId id="265" r:id="rId8"/>
    <p:sldId id="266" r:id="rId9"/>
    <p:sldId id="267" r:id="rId10"/>
    <p:sldId id="269" r:id="rId11"/>
    <p:sldId id="268" r:id="rId12"/>
    <p:sldId id="270" r:id="rId13"/>
    <p:sldId id="263" r:id="rId14"/>
    <p:sldId id="274" r:id="rId15"/>
    <p:sldId id="277" r:id="rId16"/>
    <p:sldId id="259" r:id="rId17"/>
    <p:sldId id="276" r:id="rId18"/>
    <p:sldId id="275" r:id="rId19"/>
    <p:sldId id="273" r:id="rId20"/>
    <p:sldId id="272" r:id="rId21"/>
    <p:sldId id="257" r:id="rId22"/>
    <p:sldId id="271" r:id="rId23"/>
    <p:sldId id="258" r:id="rId24"/>
    <p:sldId id="286" r:id="rId25"/>
    <p:sldId id="285" r:id="rId26"/>
    <p:sldId id="284" r:id="rId27"/>
    <p:sldId id="283" r:id="rId28"/>
    <p:sldId id="282" r:id="rId29"/>
    <p:sldId id="281" r:id="rId30"/>
    <p:sldId id="280" r:id="rId31"/>
    <p:sldId id="279"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Og62U8MmZB6s8Dy8PHAGg==" hashData="IX1bBpIUpx43YLajuRO5hDMRA4OFho8SKkUVyb3AIWExAc4mhYPUJWR2+pmgjv0f+4n8ugGB6t8Tb4NCqVSE3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6E18C2-69B6-48DD-9997-E770D3777664}" v="88" dt="2023-02-24T08:50:43.6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66"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0CF32C-24A2-A8ED-B6DC-CF2F92146AD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784F25A-C890-CA67-659F-88AA1EC5E7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D2669F9-E5D1-E8E7-DE75-81D23EE764F4}"/>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5" name="Espace réservé du pied de page 4">
            <a:extLst>
              <a:ext uri="{FF2B5EF4-FFF2-40B4-BE49-F238E27FC236}">
                <a16:creationId xmlns:a16="http://schemas.microsoft.com/office/drawing/2014/main" id="{52308C6D-318D-52BD-5C9F-DA4A4884AA2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47FD0-1F85-D489-E3E5-DB75B1A32842}"/>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3902557564"/>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0582DE-6EE4-6D3E-9615-9BD0E18DBE3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BE8C3EE-5316-9AEE-3E43-4481D2BB46F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79FA5-C63D-613B-011B-E20EAE702997}"/>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5" name="Espace réservé du pied de page 4">
            <a:extLst>
              <a:ext uri="{FF2B5EF4-FFF2-40B4-BE49-F238E27FC236}">
                <a16:creationId xmlns:a16="http://schemas.microsoft.com/office/drawing/2014/main" id="{CF02D2D1-2F21-6384-9C2D-F7526ED88A0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7AE37CB-581F-A00F-D83E-0D82953899FA}"/>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3293710328"/>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89545A-EF62-04D1-20CE-667118BB59E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C2941E5-AF35-88FB-9AE0-5F7AE46301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287370-004B-0B70-8E97-0B76556321F7}"/>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5" name="Espace réservé du pied de page 4">
            <a:extLst>
              <a:ext uri="{FF2B5EF4-FFF2-40B4-BE49-F238E27FC236}">
                <a16:creationId xmlns:a16="http://schemas.microsoft.com/office/drawing/2014/main" id="{68850A44-31C5-5F85-E25B-B60CC273CEA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B41380D-54EE-2D16-5217-40F99E0BDF4A}"/>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129090156"/>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176929-0A2F-AE97-DB84-2646CFF3648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8D4B24D-F3DA-8567-0C43-00BA800E483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1D8559D-FD0B-CB11-BBE0-D9F10F164A4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B34ED72-372C-E2A4-D900-50A018CFCD3F}"/>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6" name="Espace réservé du pied de page 5">
            <a:extLst>
              <a:ext uri="{FF2B5EF4-FFF2-40B4-BE49-F238E27FC236}">
                <a16:creationId xmlns:a16="http://schemas.microsoft.com/office/drawing/2014/main" id="{1B85CA9F-285F-EC31-2C77-0A460C114B0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5838F04-3077-4C39-8900-BBB8CA362A55}"/>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2053080228"/>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86650B-31E3-B267-0A4B-D6EDF5E1A01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339FB64-0484-0CE3-3BA6-201926BEB9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B1BD928-6A19-EBB7-732A-1F5772F9A2C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3FFDE89-64B1-096E-1830-91B3B5529C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E59D369-9D8D-E334-CCDF-11CD44A9C60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5BCB728-041F-920B-5C7A-4A2467A74B10}"/>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8" name="Espace réservé du pied de page 7">
            <a:extLst>
              <a:ext uri="{FF2B5EF4-FFF2-40B4-BE49-F238E27FC236}">
                <a16:creationId xmlns:a16="http://schemas.microsoft.com/office/drawing/2014/main" id="{764E01B8-5B70-EFE9-84BC-C8A513FE841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A869275-2D12-7640-94D8-8FFB1346923A}"/>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92372538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9A772B-E15A-811C-C9E6-1A0FAED9B7D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9056C1E-650A-836B-B235-A391C63A22BC}"/>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4" name="Espace réservé du pied de page 3">
            <a:extLst>
              <a:ext uri="{FF2B5EF4-FFF2-40B4-BE49-F238E27FC236}">
                <a16:creationId xmlns:a16="http://schemas.microsoft.com/office/drawing/2014/main" id="{4BA047A8-53AB-8290-9B21-EC894163160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974119B-E598-39C5-5051-8FB357ED2E0F}"/>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100543513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5AD92CD-53F5-5AC9-0DF0-7B072005950C}"/>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3" name="Espace réservé du pied de page 2">
            <a:extLst>
              <a:ext uri="{FF2B5EF4-FFF2-40B4-BE49-F238E27FC236}">
                <a16:creationId xmlns:a16="http://schemas.microsoft.com/office/drawing/2014/main" id="{7091469A-F950-652F-2DB1-34A41D21BF1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5E795BD-E2A8-07AC-6DE5-B515820C7825}"/>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318264186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0331BB-2FD7-73EA-21B0-B714F5FF7A1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286F35E-805B-3B0F-D3AA-5C51A13526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0EF791B-1380-7F18-D582-7B9FD27967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8E8444-5840-EFB6-F4D2-0E8B1D4E6E69}"/>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6" name="Espace réservé du pied de page 5">
            <a:extLst>
              <a:ext uri="{FF2B5EF4-FFF2-40B4-BE49-F238E27FC236}">
                <a16:creationId xmlns:a16="http://schemas.microsoft.com/office/drawing/2014/main" id="{ED6E61CE-3E85-25D4-5E65-3FD1E030F16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E4FAEE-B14A-56EC-7118-2929C221926E}"/>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390400875"/>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FE729B-BFC4-D217-D669-2B7F5B66DF3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3B1BF3F-45B4-EC5C-C8F5-217E7FDAD6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D285444-3B70-5F5C-F918-7F3C127572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7A242F5-E4B5-8741-D812-9166D27BEC89}"/>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6" name="Espace réservé du pied de page 5">
            <a:extLst>
              <a:ext uri="{FF2B5EF4-FFF2-40B4-BE49-F238E27FC236}">
                <a16:creationId xmlns:a16="http://schemas.microsoft.com/office/drawing/2014/main" id="{35DCFE58-F971-1D96-413E-DA565D1788E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BCB7467-B757-9218-8746-4FE6A02B15FC}"/>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1611305770"/>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5061D1-8F05-349E-034D-440206D97DB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1032D72-7DFF-1063-C478-37D3932959C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B19A5D9-677A-A8B0-1D5E-A881C4EE4369}"/>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5" name="Espace réservé du pied de page 4">
            <a:extLst>
              <a:ext uri="{FF2B5EF4-FFF2-40B4-BE49-F238E27FC236}">
                <a16:creationId xmlns:a16="http://schemas.microsoft.com/office/drawing/2014/main" id="{C108E030-AC2D-4AC0-E9EB-54E4F10911C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A354CC-5CA4-9472-B433-FCB27C7FC9DA}"/>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1069984011"/>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461B43D-6D99-EE33-8709-5077AE5F0AD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204B97F-DC5E-E68A-66C5-42C885DDCCB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67840C-DEC9-6A82-2D1C-A11551824A54}"/>
              </a:ext>
            </a:extLst>
          </p:cNvPr>
          <p:cNvSpPr>
            <a:spLocks noGrp="1"/>
          </p:cNvSpPr>
          <p:nvPr>
            <p:ph type="dt" sz="half" idx="10"/>
          </p:nvPr>
        </p:nvSpPr>
        <p:spPr/>
        <p:txBody>
          <a:bodyPr/>
          <a:lstStyle/>
          <a:p>
            <a:fld id="{DEF7E51D-1010-41C7-8B0C-A71E945EDA2C}" type="datetimeFigureOut">
              <a:rPr lang="fr-FR" smtClean="0"/>
              <a:t>24/02/2023</a:t>
            </a:fld>
            <a:endParaRPr lang="fr-FR"/>
          </a:p>
        </p:txBody>
      </p:sp>
      <p:sp>
        <p:nvSpPr>
          <p:cNvPr id="5" name="Espace réservé du pied de page 4">
            <a:extLst>
              <a:ext uri="{FF2B5EF4-FFF2-40B4-BE49-F238E27FC236}">
                <a16:creationId xmlns:a16="http://schemas.microsoft.com/office/drawing/2014/main" id="{3BEA7208-3058-DBBD-9C6E-FEC31F3888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A750A8-884C-70A9-F659-3597EA02362C}"/>
              </a:ext>
            </a:extLst>
          </p:cNvPr>
          <p:cNvSpPr>
            <a:spLocks noGrp="1"/>
          </p:cNvSpPr>
          <p:nvPr>
            <p:ph type="sldNum" sz="quarter" idx="12"/>
          </p:nvPr>
        </p:nvSpPr>
        <p:spPr/>
        <p:txBody>
          <a:bodyPr/>
          <a:lstStyle/>
          <a:p>
            <a:fld id="{1C350F92-7CBE-4182-9C67-9E6673820146}" type="slidenum">
              <a:rPr lang="fr-FR" smtClean="0"/>
              <a:t>‹N°›</a:t>
            </a:fld>
            <a:endParaRPr lang="fr-FR"/>
          </a:p>
        </p:txBody>
      </p:sp>
    </p:spTree>
    <p:extLst>
      <p:ext uri="{BB962C8B-B14F-4D97-AF65-F5344CB8AC3E}">
        <p14:creationId xmlns:p14="http://schemas.microsoft.com/office/powerpoint/2010/main" val="2131171317"/>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E3B7AC6-55A3-A98F-CBB4-38E853DE40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500004D-7265-DA4E-9FA3-804E1F6579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7896337-7D5E-5E70-98A5-AD3553A62F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F7E51D-1010-41C7-8B0C-A71E945EDA2C}" type="datetimeFigureOut">
              <a:rPr lang="fr-FR" smtClean="0"/>
              <a:t>24/02/2023</a:t>
            </a:fld>
            <a:endParaRPr lang="fr-FR"/>
          </a:p>
        </p:txBody>
      </p:sp>
      <p:sp>
        <p:nvSpPr>
          <p:cNvPr id="5" name="Espace réservé du pied de page 4">
            <a:extLst>
              <a:ext uri="{FF2B5EF4-FFF2-40B4-BE49-F238E27FC236}">
                <a16:creationId xmlns:a16="http://schemas.microsoft.com/office/drawing/2014/main" id="{F6F88E47-0187-0DB5-59E6-C9E198687D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6728986-CA87-F8E5-6C9F-686F056C55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350F92-7CBE-4182-9C67-9E6673820146}" type="slidenum">
              <a:rPr lang="fr-FR" smtClean="0"/>
              <a:t>‹N°›</a:t>
            </a:fld>
            <a:endParaRPr lang="fr-FR"/>
          </a:p>
        </p:txBody>
      </p:sp>
    </p:spTree>
    <p:extLst>
      <p:ext uri="{BB962C8B-B14F-4D97-AF65-F5344CB8AC3E}">
        <p14:creationId xmlns:p14="http://schemas.microsoft.com/office/powerpoint/2010/main" val="4918779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ciel, extérieur, bâtiment, lieu de culte&#10;&#10;Description générée automatiquement">
            <a:extLst>
              <a:ext uri="{FF2B5EF4-FFF2-40B4-BE49-F238E27FC236}">
                <a16:creationId xmlns:a16="http://schemas.microsoft.com/office/drawing/2014/main" id="{ED1D6263-3C7E-7812-37C3-FCCDDB180B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60499" y="749300"/>
            <a:ext cx="9309101" cy="5397500"/>
          </a:xfrm>
          <a:prstGeom prst="rect">
            <a:avLst/>
          </a:prstGeom>
        </p:spPr>
      </p:pic>
      <p:sp>
        <p:nvSpPr>
          <p:cNvPr id="6" name="ZoneTexte 5">
            <a:extLst>
              <a:ext uri="{FF2B5EF4-FFF2-40B4-BE49-F238E27FC236}">
                <a16:creationId xmlns:a16="http://schemas.microsoft.com/office/drawing/2014/main" id="{23A4F7D3-B719-7732-BD1E-3623ECBDF5AD}"/>
              </a:ext>
            </a:extLst>
          </p:cNvPr>
          <p:cNvSpPr txBox="1"/>
          <p:nvPr/>
        </p:nvSpPr>
        <p:spPr>
          <a:xfrm>
            <a:off x="3759200" y="5746690"/>
            <a:ext cx="6172200" cy="400110"/>
          </a:xfrm>
          <a:prstGeom prst="rect">
            <a:avLst/>
          </a:prstGeom>
          <a:noFill/>
        </p:spPr>
        <p:txBody>
          <a:bodyPr wrap="square" rtlCol="0">
            <a:spAutoFit/>
          </a:bodyPr>
          <a:lstStyle/>
          <a:p>
            <a:r>
              <a:rPr lang="fr-FR" sz="2000" b="1" dirty="0">
                <a:solidFill>
                  <a:schemeClr val="bg1"/>
                </a:solidFill>
              </a:rPr>
              <a:t>Palais royal des expositions (Melbourne).</a:t>
            </a:r>
          </a:p>
        </p:txBody>
      </p:sp>
      <p:sp>
        <p:nvSpPr>
          <p:cNvPr id="7" name="ZoneTexte 6">
            <a:extLst>
              <a:ext uri="{FF2B5EF4-FFF2-40B4-BE49-F238E27FC236}">
                <a16:creationId xmlns:a16="http://schemas.microsoft.com/office/drawing/2014/main" id="{A0645B83-EE44-4F4F-AB08-0C47336E39F5}"/>
              </a:ext>
            </a:extLst>
          </p:cNvPr>
          <p:cNvSpPr txBox="1"/>
          <p:nvPr/>
        </p:nvSpPr>
        <p:spPr>
          <a:xfrm>
            <a:off x="3517900" y="287635"/>
            <a:ext cx="8826500" cy="461665"/>
          </a:xfrm>
          <a:prstGeom prst="rect">
            <a:avLst/>
          </a:prstGeom>
          <a:noFill/>
        </p:spPr>
        <p:txBody>
          <a:bodyPr wrap="square" rtlCol="0">
            <a:spAutoFit/>
          </a:bodyPr>
          <a:lstStyle/>
          <a:p>
            <a:r>
              <a:rPr lang="fr-FR" sz="2400" b="1" dirty="0">
                <a:solidFill>
                  <a:schemeClr val="bg1"/>
                </a:solidFill>
              </a:rPr>
              <a:t>Lorient Vous Propose L’Australie N°2</a:t>
            </a:r>
          </a:p>
        </p:txBody>
      </p:sp>
    </p:spTree>
    <p:extLst>
      <p:ext uri="{BB962C8B-B14F-4D97-AF65-F5344CB8AC3E}">
        <p14:creationId xmlns:p14="http://schemas.microsoft.com/office/powerpoint/2010/main" val="558270521"/>
      </p:ext>
    </p:extLst>
  </p:cSld>
  <p:clrMapOvr>
    <a:masterClrMapping/>
  </p:clrMapOvr>
  <mc:AlternateContent xmlns:mc="http://schemas.openxmlformats.org/markup-compatibility/2006">
    <mc:Choice xmlns:p14="http://schemas.microsoft.com/office/powerpoint/2010/main" Requires="p14">
      <p:transition spd="slow" p14:dur="5000" advClick="0" advTm="17000">
        <p:fade/>
        <p:sndAc>
          <p:stSnd loop="1">
            <p:snd r:embed="rId2" name="Sunny Cowgirls - Cowboy (Official Music Video).wav"/>
          </p:stSnd>
        </p:sndAc>
      </p:transition>
    </mc:Choice>
    <mc:Fallback>
      <p:transition spd="slow" advClick="0" advTm="17000">
        <p:fade/>
        <p:sndAc>
          <p:stSnd loop="1">
            <p:snd r:embed="rId2" name="Sunny Cowgirls - Cowboy (Official Music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CD690D9-FFD7-B6F7-C3A1-A074FF127DA9}"/>
              </a:ext>
            </a:extLst>
          </p:cNvPr>
          <p:cNvSpPr/>
          <p:nvPr/>
        </p:nvSpPr>
        <p:spPr>
          <a:xfrm>
            <a:off x="0" y="0"/>
            <a:ext cx="121031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chemeClr val="tx1"/>
                  </a:solidFill>
                </a:ln>
                <a:solidFill>
                  <a:schemeClr val="bg1"/>
                </a:solidFill>
                <a:effectLst>
                  <a:glow rad="228600">
                    <a:schemeClr val="accent4">
                      <a:satMod val="175000"/>
                      <a:alpha val="40000"/>
                    </a:schemeClr>
                  </a:glow>
                </a:effectLst>
                <a:latin typeface="Algerian" panose="04020705040A02060702" pitchFamily="82" charset="0"/>
              </a:rPr>
              <a:t>L'Australie est un pays et continent entouré par les océans Indien et Pacifique. Ses principales villes, Sydney, Brisbane, Melbourne, Perth et Adélaïde, sont bâties sur la côte. La capitale, Canberra, est quant à elle située à l'intérieur des terres. Le pays est connu pour l'opéra de Sydney, la Grande Barrière de corail, ses grandes étendues sauvages et désertiques appelées l'Outback, et ses espèces animales uniques comme le kangourou et l'ornithorynque</a:t>
            </a:r>
          </a:p>
        </p:txBody>
      </p:sp>
    </p:spTree>
    <p:extLst>
      <p:ext uri="{BB962C8B-B14F-4D97-AF65-F5344CB8AC3E}">
        <p14:creationId xmlns:p14="http://schemas.microsoft.com/office/powerpoint/2010/main" val="182530746"/>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extérieur, ciel, route&#10;&#10;Description générée automatiquement">
            <a:extLst>
              <a:ext uri="{FF2B5EF4-FFF2-40B4-BE49-F238E27FC236}">
                <a16:creationId xmlns:a16="http://schemas.microsoft.com/office/drawing/2014/main" id="{170616AC-C1D1-DC11-9BD1-6D4645F8E3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4800" y="990600"/>
            <a:ext cx="6502400" cy="4876800"/>
          </a:xfrm>
          <a:prstGeom prst="rect">
            <a:avLst/>
          </a:prstGeom>
        </p:spPr>
      </p:pic>
      <p:sp>
        <p:nvSpPr>
          <p:cNvPr id="4" name="ZoneTexte 3">
            <a:extLst>
              <a:ext uri="{FF2B5EF4-FFF2-40B4-BE49-F238E27FC236}">
                <a16:creationId xmlns:a16="http://schemas.microsoft.com/office/drawing/2014/main" id="{F957BAC8-F728-935E-3727-91BD34AADDD8}"/>
              </a:ext>
            </a:extLst>
          </p:cNvPr>
          <p:cNvSpPr txBox="1"/>
          <p:nvPr/>
        </p:nvSpPr>
        <p:spPr>
          <a:xfrm>
            <a:off x="4470400" y="5159514"/>
            <a:ext cx="5803900" cy="707886"/>
          </a:xfrm>
          <a:prstGeom prst="rect">
            <a:avLst/>
          </a:prstGeom>
          <a:noFill/>
        </p:spPr>
        <p:txBody>
          <a:bodyPr wrap="square" rtlCol="0">
            <a:spAutoFit/>
          </a:bodyPr>
          <a:lstStyle/>
          <a:p>
            <a:endParaRPr lang="fr-FR" sz="2000" b="1" dirty="0">
              <a:solidFill>
                <a:schemeClr val="bg1"/>
              </a:solidFill>
            </a:endParaRPr>
          </a:p>
          <a:p>
            <a:r>
              <a:rPr lang="fr-FR" sz="2000" dirty="0">
                <a:solidFill>
                  <a:schemeClr val="bg1"/>
                </a:solidFill>
              </a:rPr>
              <a:t>Le </a:t>
            </a:r>
            <a:r>
              <a:rPr lang="fr-FR" sz="2000" dirty="0" err="1">
                <a:solidFill>
                  <a:schemeClr val="bg1"/>
                </a:solidFill>
              </a:rPr>
              <a:t>Shamrock</a:t>
            </a:r>
            <a:r>
              <a:rPr lang="fr-FR" sz="2000" dirty="0">
                <a:solidFill>
                  <a:schemeClr val="bg1"/>
                </a:solidFill>
              </a:rPr>
              <a:t> </a:t>
            </a:r>
            <a:r>
              <a:rPr lang="fr-FR" sz="2000" dirty="0" err="1">
                <a:solidFill>
                  <a:schemeClr val="bg1"/>
                </a:solidFill>
              </a:rPr>
              <a:t>Hotel</a:t>
            </a:r>
            <a:r>
              <a:rPr lang="fr-FR" sz="2000" dirty="0">
                <a:solidFill>
                  <a:schemeClr val="bg1"/>
                </a:solidFill>
              </a:rPr>
              <a:t> (Bendigo).</a:t>
            </a:r>
          </a:p>
        </p:txBody>
      </p:sp>
    </p:spTree>
    <p:extLst>
      <p:ext uri="{BB962C8B-B14F-4D97-AF65-F5344CB8AC3E}">
        <p14:creationId xmlns:p14="http://schemas.microsoft.com/office/powerpoint/2010/main" val="178953484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cher, intérieur, pièce, vivant&#10;&#10;Description générée automatiquement">
            <a:extLst>
              <a:ext uri="{FF2B5EF4-FFF2-40B4-BE49-F238E27FC236}">
                <a16:creationId xmlns:a16="http://schemas.microsoft.com/office/drawing/2014/main" id="{7A79CCD7-F93E-DD61-78A8-130A7E8851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3250" y="742950"/>
            <a:ext cx="8445500" cy="5372100"/>
          </a:xfrm>
          <a:prstGeom prst="rect">
            <a:avLst/>
          </a:prstGeom>
        </p:spPr>
      </p:pic>
      <p:sp>
        <p:nvSpPr>
          <p:cNvPr id="4" name="ZoneTexte 3">
            <a:extLst>
              <a:ext uri="{FF2B5EF4-FFF2-40B4-BE49-F238E27FC236}">
                <a16:creationId xmlns:a16="http://schemas.microsoft.com/office/drawing/2014/main" id="{697D276E-A4B0-4448-724F-A8ECAF53536D}"/>
              </a:ext>
            </a:extLst>
          </p:cNvPr>
          <p:cNvSpPr txBox="1"/>
          <p:nvPr/>
        </p:nvSpPr>
        <p:spPr>
          <a:xfrm>
            <a:off x="2641600" y="5714940"/>
            <a:ext cx="7289800" cy="400110"/>
          </a:xfrm>
          <a:prstGeom prst="rect">
            <a:avLst/>
          </a:prstGeom>
          <a:noFill/>
        </p:spPr>
        <p:txBody>
          <a:bodyPr wrap="square" rtlCol="0">
            <a:spAutoFit/>
          </a:bodyPr>
          <a:lstStyle/>
          <a:p>
            <a:r>
              <a:rPr lang="fr-FR" sz="2000" b="1" dirty="0">
                <a:solidFill>
                  <a:schemeClr val="bg1"/>
                </a:solidFill>
              </a:rPr>
              <a:t>Une maison troglodyte à </a:t>
            </a:r>
            <a:r>
              <a:rPr lang="fr-FR" sz="2000" b="1" dirty="0" err="1">
                <a:solidFill>
                  <a:schemeClr val="bg1"/>
                </a:solidFill>
              </a:rPr>
              <a:t>Coober</a:t>
            </a:r>
            <a:r>
              <a:rPr lang="fr-FR" sz="2000" b="1" dirty="0">
                <a:solidFill>
                  <a:schemeClr val="bg1"/>
                </a:solidFill>
              </a:rPr>
              <a:t> </a:t>
            </a:r>
            <a:r>
              <a:rPr lang="fr-FR" sz="2000" b="1" dirty="0" err="1">
                <a:solidFill>
                  <a:schemeClr val="bg1"/>
                </a:solidFill>
              </a:rPr>
              <a:t>Pedy</a:t>
            </a:r>
            <a:r>
              <a:rPr lang="fr-FR" sz="2000" b="1" dirty="0">
                <a:solidFill>
                  <a:schemeClr val="bg1"/>
                </a:solidFill>
              </a:rPr>
              <a:t> (Australie-Méridionale).</a:t>
            </a:r>
          </a:p>
        </p:txBody>
      </p:sp>
    </p:spTree>
    <p:extLst>
      <p:ext uri="{BB962C8B-B14F-4D97-AF65-F5344CB8AC3E}">
        <p14:creationId xmlns:p14="http://schemas.microsoft.com/office/powerpoint/2010/main" val="249883543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montagne, maison&#10;&#10;Description générée automatiquement">
            <a:extLst>
              <a:ext uri="{FF2B5EF4-FFF2-40B4-BE49-F238E27FC236}">
                <a16:creationId xmlns:a16="http://schemas.microsoft.com/office/drawing/2014/main" id="{7D6183AC-EA0C-E762-19B3-EEF701E3C7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5300" y="723900"/>
            <a:ext cx="8699500" cy="5461000"/>
          </a:xfrm>
          <a:prstGeom prst="rect">
            <a:avLst/>
          </a:prstGeom>
        </p:spPr>
      </p:pic>
      <p:sp>
        <p:nvSpPr>
          <p:cNvPr id="4" name="ZoneTexte 3">
            <a:extLst>
              <a:ext uri="{FF2B5EF4-FFF2-40B4-BE49-F238E27FC236}">
                <a16:creationId xmlns:a16="http://schemas.microsoft.com/office/drawing/2014/main" id="{389D45E0-CB88-8C74-64D7-A5A56AD6536F}"/>
              </a:ext>
            </a:extLst>
          </p:cNvPr>
          <p:cNvSpPr txBox="1"/>
          <p:nvPr/>
        </p:nvSpPr>
        <p:spPr>
          <a:xfrm>
            <a:off x="3873500" y="5784790"/>
            <a:ext cx="5626100" cy="400110"/>
          </a:xfrm>
          <a:prstGeom prst="rect">
            <a:avLst/>
          </a:prstGeom>
          <a:noFill/>
        </p:spPr>
        <p:txBody>
          <a:bodyPr wrap="square" rtlCol="0">
            <a:spAutoFit/>
          </a:bodyPr>
          <a:lstStyle/>
          <a:p>
            <a:r>
              <a:rPr lang="fr-FR" sz="2000" b="1" dirty="0">
                <a:solidFill>
                  <a:schemeClr val="bg1"/>
                </a:solidFill>
              </a:rPr>
              <a:t>Le pénitencier de Port Arthur (Tasmanie).</a:t>
            </a:r>
          </a:p>
        </p:txBody>
      </p:sp>
    </p:spTree>
    <p:extLst>
      <p:ext uri="{BB962C8B-B14F-4D97-AF65-F5344CB8AC3E}">
        <p14:creationId xmlns:p14="http://schemas.microsoft.com/office/powerpoint/2010/main" val="230419455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bâtiment gouvernemental&#10;&#10;Description générée automatiquement">
            <a:extLst>
              <a:ext uri="{FF2B5EF4-FFF2-40B4-BE49-F238E27FC236}">
                <a16:creationId xmlns:a16="http://schemas.microsoft.com/office/drawing/2014/main" id="{48850EE4-E03D-B5EB-6DE6-378F6A540B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2400" y="673100"/>
            <a:ext cx="9296400" cy="5562600"/>
          </a:xfrm>
          <a:prstGeom prst="rect">
            <a:avLst/>
          </a:prstGeom>
        </p:spPr>
      </p:pic>
      <p:sp>
        <p:nvSpPr>
          <p:cNvPr id="4" name="ZoneTexte 3">
            <a:extLst>
              <a:ext uri="{FF2B5EF4-FFF2-40B4-BE49-F238E27FC236}">
                <a16:creationId xmlns:a16="http://schemas.microsoft.com/office/drawing/2014/main" id="{AA5745A1-301C-F4BE-D665-62477674EC8C}"/>
              </a:ext>
            </a:extLst>
          </p:cNvPr>
          <p:cNvSpPr txBox="1"/>
          <p:nvPr/>
        </p:nvSpPr>
        <p:spPr>
          <a:xfrm>
            <a:off x="4076700" y="5835590"/>
            <a:ext cx="6286500" cy="400110"/>
          </a:xfrm>
          <a:prstGeom prst="rect">
            <a:avLst/>
          </a:prstGeom>
          <a:noFill/>
        </p:spPr>
        <p:txBody>
          <a:bodyPr wrap="square" rtlCol="0">
            <a:spAutoFit/>
          </a:bodyPr>
          <a:lstStyle/>
          <a:p>
            <a:r>
              <a:rPr lang="fr-FR" sz="2000" b="1" dirty="0">
                <a:solidFill>
                  <a:schemeClr val="bg1"/>
                </a:solidFill>
              </a:rPr>
              <a:t>Hôtel de ville de Fitzroy (Victoria).</a:t>
            </a:r>
          </a:p>
        </p:txBody>
      </p:sp>
    </p:spTree>
    <p:extLst>
      <p:ext uri="{BB962C8B-B14F-4D97-AF65-F5344CB8AC3E}">
        <p14:creationId xmlns:p14="http://schemas.microsoft.com/office/powerpoint/2010/main" val="1451855314"/>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nature, pente&#10;&#10;Description générée automatiquement">
            <a:extLst>
              <a:ext uri="{FF2B5EF4-FFF2-40B4-BE49-F238E27FC236}">
                <a16:creationId xmlns:a16="http://schemas.microsoft.com/office/drawing/2014/main" id="{E0EDB97A-F763-6FA2-56D0-DF379E047E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2600" y="749300"/>
            <a:ext cx="8623300" cy="5410200"/>
          </a:xfrm>
          <a:prstGeom prst="rect">
            <a:avLst/>
          </a:prstGeom>
        </p:spPr>
      </p:pic>
      <p:sp>
        <p:nvSpPr>
          <p:cNvPr id="4" name="ZoneTexte 3">
            <a:extLst>
              <a:ext uri="{FF2B5EF4-FFF2-40B4-BE49-F238E27FC236}">
                <a16:creationId xmlns:a16="http://schemas.microsoft.com/office/drawing/2014/main" id="{7C7ED8DA-FBD6-2232-C84C-92484B214A9B}"/>
              </a:ext>
            </a:extLst>
          </p:cNvPr>
          <p:cNvSpPr txBox="1"/>
          <p:nvPr/>
        </p:nvSpPr>
        <p:spPr>
          <a:xfrm>
            <a:off x="2832100" y="5431592"/>
            <a:ext cx="6654800" cy="677108"/>
          </a:xfrm>
          <a:prstGeom prst="rect">
            <a:avLst/>
          </a:prstGeom>
          <a:noFill/>
        </p:spPr>
        <p:txBody>
          <a:bodyPr wrap="square" rtlCol="0">
            <a:spAutoFit/>
          </a:bodyPr>
          <a:lstStyle/>
          <a:p>
            <a:endParaRPr lang="fr-FR" dirty="0"/>
          </a:p>
          <a:p>
            <a:r>
              <a:rPr lang="fr-FR" sz="2000" b="1" dirty="0"/>
              <a:t>Le village alpin de Charlotte </a:t>
            </a:r>
            <a:r>
              <a:rPr lang="fr-FR" sz="2000" b="1" dirty="0" err="1"/>
              <a:t>Pass</a:t>
            </a:r>
            <a:r>
              <a:rPr lang="fr-FR" sz="2000" b="1" dirty="0"/>
              <a:t> (Nouvelle-Galles du Sud).</a:t>
            </a:r>
          </a:p>
        </p:txBody>
      </p:sp>
    </p:spTree>
    <p:extLst>
      <p:ext uri="{BB962C8B-B14F-4D97-AF65-F5344CB8AC3E}">
        <p14:creationId xmlns:p14="http://schemas.microsoft.com/office/powerpoint/2010/main" val="37619569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lieu de culte, tour&#10;&#10;Description générée automatiquement">
            <a:extLst>
              <a:ext uri="{FF2B5EF4-FFF2-40B4-BE49-F238E27FC236}">
                <a16:creationId xmlns:a16="http://schemas.microsoft.com/office/drawing/2014/main" id="{A400DAAD-BAED-B293-7AB7-27DAFC97A94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397000" y="711200"/>
            <a:ext cx="9385300" cy="5448300"/>
          </a:xfrm>
          <a:prstGeom prst="rect">
            <a:avLst/>
          </a:prstGeom>
        </p:spPr>
      </p:pic>
      <p:sp>
        <p:nvSpPr>
          <p:cNvPr id="4" name="ZoneTexte 3">
            <a:extLst>
              <a:ext uri="{FF2B5EF4-FFF2-40B4-BE49-F238E27FC236}">
                <a16:creationId xmlns:a16="http://schemas.microsoft.com/office/drawing/2014/main" id="{82F3E331-4E2C-6AFA-74A5-8EDB69589BC8}"/>
              </a:ext>
            </a:extLst>
          </p:cNvPr>
          <p:cNvSpPr txBox="1"/>
          <p:nvPr/>
        </p:nvSpPr>
        <p:spPr>
          <a:xfrm>
            <a:off x="4432300" y="5759390"/>
            <a:ext cx="7467600" cy="400110"/>
          </a:xfrm>
          <a:prstGeom prst="rect">
            <a:avLst/>
          </a:prstGeom>
          <a:noFill/>
        </p:spPr>
        <p:txBody>
          <a:bodyPr wrap="square" rtlCol="0">
            <a:spAutoFit/>
          </a:bodyPr>
          <a:lstStyle/>
          <a:p>
            <a:r>
              <a:rPr lang="fr-FR" sz="2000" b="1" dirty="0">
                <a:solidFill>
                  <a:schemeClr val="bg1"/>
                </a:solidFill>
              </a:rPr>
              <a:t>Le bâtiment Grace, Sydney.</a:t>
            </a:r>
          </a:p>
        </p:txBody>
      </p:sp>
    </p:spTree>
    <p:extLst>
      <p:ext uri="{BB962C8B-B14F-4D97-AF65-F5344CB8AC3E}">
        <p14:creationId xmlns:p14="http://schemas.microsoft.com/office/powerpoint/2010/main" val="2440593314"/>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arbre, ciel, tour&#10;&#10;Description générée automatiquement">
            <a:extLst>
              <a:ext uri="{FF2B5EF4-FFF2-40B4-BE49-F238E27FC236}">
                <a16:creationId xmlns:a16="http://schemas.microsoft.com/office/drawing/2014/main" id="{C73F7B29-2F74-8D60-8AE9-DA9585AF94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0794" y="177800"/>
            <a:ext cx="5010411" cy="6502400"/>
          </a:xfrm>
          <a:prstGeom prst="rect">
            <a:avLst/>
          </a:prstGeom>
        </p:spPr>
      </p:pic>
      <p:sp>
        <p:nvSpPr>
          <p:cNvPr id="4" name="ZoneTexte 3">
            <a:extLst>
              <a:ext uri="{FF2B5EF4-FFF2-40B4-BE49-F238E27FC236}">
                <a16:creationId xmlns:a16="http://schemas.microsoft.com/office/drawing/2014/main" id="{E7DFE0C2-A40E-5AFF-B960-48DE7CDD0138}"/>
              </a:ext>
            </a:extLst>
          </p:cNvPr>
          <p:cNvSpPr txBox="1"/>
          <p:nvPr/>
        </p:nvSpPr>
        <p:spPr>
          <a:xfrm>
            <a:off x="4698999" y="6280090"/>
            <a:ext cx="4702305" cy="400110"/>
          </a:xfrm>
          <a:prstGeom prst="rect">
            <a:avLst/>
          </a:prstGeom>
          <a:noFill/>
        </p:spPr>
        <p:txBody>
          <a:bodyPr wrap="square" rtlCol="0">
            <a:spAutoFit/>
          </a:bodyPr>
          <a:lstStyle/>
          <a:p>
            <a:r>
              <a:rPr lang="fr-FR" sz="2000" b="1" dirty="0" err="1">
                <a:solidFill>
                  <a:schemeClr val="bg1"/>
                </a:solidFill>
              </a:rPr>
              <a:t>Australia</a:t>
            </a:r>
            <a:r>
              <a:rPr lang="fr-FR" sz="2000" b="1" dirty="0">
                <a:solidFill>
                  <a:schemeClr val="bg1"/>
                </a:solidFill>
              </a:rPr>
              <a:t> 108, Melbourne.</a:t>
            </a:r>
          </a:p>
        </p:txBody>
      </p:sp>
    </p:spTree>
    <p:extLst>
      <p:ext uri="{BB962C8B-B14F-4D97-AF65-F5344CB8AC3E}">
        <p14:creationId xmlns:p14="http://schemas.microsoft.com/office/powerpoint/2010/main" val="192752767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arbre, ciel, cité&#10;&#10;Description générée automatiquement">
            <a:extLst>
              <a:ext uri="{FF2B5EF4-FFF2-40B4-BE49-F238E27FC236}">
                <a16:creationId xmlns:a16="http://schemas.microsoft.com/office/drawing/2014/main" id="{67838BC0-DBF9-91C0-5F0B-A141815F31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8934" y="647700"/>
            <a:ext cx="7734132" cy="5638800"/>
          </a:xfrm>
          <a:prstGeom prst="rect">
            <a:avLst/>
          </a:prstGeom>
        </p:spPr>
      </p:pic>
      <p:sp>
        <p:nvSpPr>
          <p:cNvPr id="4" name="ZoneTexte 3">
            <a:extLst>
              <a:ext uri="{FF2B5EF4-FFF2-40B4-BE49-F238E27FC236}">
                <a16:creationId xmlns:a16="http://schemas.microsoft.com/office/drawing/2014/main" id="{1F7E6C86-1D5B-5992-8748-5EAC5EFD7883}"/>
              </a:ext>
            </a:extLst>
          </p:cNvPr>
          <p:cNvSpPr txBox="1"/>
          <p:nvPr/>
        </p:nvSpPr>
        <p:spPr>
          <a:xfrm>
            <a:off x="4514766" y="5886390"/>
            <a:ext cx="3689434" cy="400110"/>
          </a:xfrm>
          <a:prstGeom prst="rect">
            <a:avLst/>
          </a:prstGeom>
          <a:noFill/>
        </p:spPr>
        <p:txBody>
          <a:bodyPr wrap="square" rtlCol="0">
            <a:spAutoFit/>
          </a:bodyPr>
          <a:lstStyle/>
          <a:p>
            <a:r>
              <a:rPr lang="fr-FR" dirty="0">
                <a:solidFill>
                  <a:schemeClr val="bg1"/>
                </a:solidFill>
              </a:rPr>
              <a:t>A</a:t>
            </a:r>
            <a:r>
              <a:rPr lang="fr-FR" sz="2000" b="1" dirty="0">
                <a:solidFill>
                  <a:schemeClr val="bg1"/>
                </a:solidFill>
              </a:rPr>
              <a:t>.C. </a:t>
            </a:r>
            <a:r>
              <a:rPr lang="fr-FR" sz="2000" b="1" dirty="0" err="1">
                <a:solidFill>
                  <a:schemeClr val="bg1"/>
                </a:solidFill>
              </a:rPr>
              <a:t>Goode</a:t>
            </a:r>
            <a:r>
              <a:rPr lang="fr-FR" sz="2000" b="1" dirty="0">
                <a:solidFill>
                  <a:schemeClr val="bg1"/>
                </a:solidFill>
              </a:rPr>
              <a:t> (Melbourne).</a:t>
            </a:r>
          </a:p>
        </p:txBody>
      </p:sp>
    </p:spTree>
    <p:extLst>
      <p:ext uri="{BB962C8B-B14F-4D97-AF65-F5344CB8AC3E}">
        <p14:creationId xmlns:p14="http://schemas.microsoft.com/office/powerpoint/2010/main" val="2958575662"/>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bâtiment gouvernemental&#10;&#10;Description générée automatiquement">
            <a:extLst>
              <a:ext uri="{FF2B5EF4-FFF2-40B4-BE49-F238E27FC236}">
                <a16:creationId xmlns:a16="http://schemas.microsoft.com/office/drawing/2014/main" id="{7E2D4965-B26A-BA5B-B2A2-2AB5BF3156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98700" y="787400"/>
            <a:ext cx="7454900" cy="5334000"/>
          </a:xfrm>
          <a:prstGeom prst="rect">
            <a:avLst/>
          </a:prstGeom>
        </p:spPr>
      </p:pic>
      <p:sp>
        <p:nvSpPr>
          <p:cNvPr id="4" name="ZoneTexte 3">
            <a:extLst>
              <a:ext uri="{FF2B5EF4-FFF2-40B4-BE49-F238E27FC236}">
                <a16:creationId xmlns:a16="http://schemas.microsoft.com/office/drawing/2014/main" id="{487E10B3-F373-3C7D-20AF-EEE799683A11}"/>
              </a:ext>
            </a:extLst>
          </p:cNvPr>
          <p:cNvSpPr txBox="1"/>
          <p:nvPr/>
        </p:nvSpPr>
        <p:spPr>
          <a:xfrm>
            <a:off x="4127500" y="5444292"/>
            <a:ext cx="50419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Cour suprême d'État (Melbourne).</a:t>
            </a:r>
          </a:p>
        </p:txBody>
      </p:sp>
    </p:spTree>
    <p:extLst>
      <p:ext uri="{BB962C8B-B14F-4D97-AF65-F5344CB8AC3E}">
        <p14:creationId xmlns:p14="http://schemas.microsoft.com/office/powerpoint/2010/main" val="673471314"/>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nt, extérieur, eau, bâtiment&#10;&#10;Description générée automatiquement">
            <a:extLst>
              <a:ext uri="{FF2B5EF4-FFF2-40B4-BE49-F238E27FC236}">
                <a16:creationId xmlns:a16="http://schemas.microsoft.com/office/drawing/2014/main" id="{23384F6C-7075-354B-55BF-93C8AB29A6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2900" y="1050925"/>
            <a:ext cx="9093200" cy="4756150"/>
          </a:xfrm>
          <a:prstGeom prst="rect">
            <a:avLst/>
          </a:prstGeom>
        </p:spPr>
      </p:pic>
      <p:sp>
        <p:nvSpPr>
          <p:cNvPr id="4" name="ZoneTexte 3">
            <a:extLst>
              <a:ext uri="{FF2B5EF4-FFF2-40B4-BE49-F238E27FC236}">
                <a16:creationId xmlns:a16="http://schemas.microsoft.com/office/drawing/2014/main" id="{956C7BD6-AE3C-0242-83F3-880F242CBC9E}"/>
              </a:ext>
            </a:extLst>
          </p:cNvPr>
          <p:cNvSpPr txBox="1"/>
          <p:nvPr/>
        </p:nvSpPr>
        <p:spPr>
          <a:xfrm>
            <a:off x="4686300" y="5406965"/>
            <a:ext cx="6311900" cy="400110"/>
          </a:xfrm>
          <a:prstGeom prst="rect">
            <a:avLst/>
          </a:prstGeom>
          <a:noFill/>
        </p:spPr>
        <p:txBody>
          <a:bodyPr wrap="square" rtlCol="0">
            <a:spAutoFit/>
          </a:bodyPr>
          <a:lstStyle/>
          <a:p>
            <a:r>
              <a:rPr lang="fr-FR" sz="2000" b="1" dirty="0">
                <a:solidFill>
                  <a:schemeClr val="bg1"/>
                </a:solidFill>
              </a:rPr>
              <a:t>Sydney Harbour Bridge.</a:t>
            </a:r>
          </a:p>
        </p:txBody>
      </p:sp>
    </p:spTree>
    <p:extLst>
      <p:ext uri="{BB962C8B-B14F-4D97-AF65-F5344CB8AC3E}">
        <p14:creationId xmlns:p14="http://schemas.microsoft.com/office/powerpoint/2010/main" val="2838221247"/>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limentation, table, extérieur, plat&#10;&#10;Description générée automatiquement">
            <a:extLst>
              <a:ext uri="{FF2B5EF4-FFF2-40B4-BE49-F238E27FC236}">
                <a16:creationId xmlns:a16="http://schemas.microsoft.com/office/drawing/2014/main" id="{4766F4F0-3A74-D831-97E9-D6BA078A78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5900" y="698500"/>
            <a:ext cx="9144000" cy="5461000"/>
          </a:xfrm>
          <a:prstGeom prst="rect">
            <a:avLst/>
          </a:prstGeom>
        </p:spPr>
      </p:pic>
      <p:sp>
        <p:nvSpPr>
          <p:cNvPr id="4" name="ZoneTexte 3">
            <a:extLst>
              <a:ext uri="{FF2B5EF4-FFF2-40B4-BE49-F238E27FC236}">
                <a16:creationId xmlns:a16="http://schemas.microsoft.com/office/drawing/2014/main" id="{C6778741-DA03-A71A-C5B1-48C8CC71815B}"/>
              </a:ext>
            </a:extLst>
          </p:cNvPr>
          <p:cNvSpPr txBox="1"/>
          <p:nvPr/>
        </p:nvSpPr>
        <p:spPr>
          <a:xfrm>
            <a:off x="3073400" y="5759390"/>
            <a:ext cx="7404100" cy="400110"/>
          </a:xfrm>
          <a:prstGeom prst="rect">
            <a:avLst/>
          </a:prstGeom>
          <a:noFill/>
        </p:spPr>
        <p:txBody>
          <a:bodyPr wrap="square" rtlCol="0">
            <a:spAutoFit/>
          </a:bodyPr>
          <a:lstStyle/>
          <a:p>
            <a:r>
              <a:rPr lang="fr-FR" sz="2000" b="1" dirty="0">
                <a:solidFill>
                  <a:schemeClr val="bg1"/>
                </a:solidFill>
              </a:rPr>
              <a:t>Les </a:t>
            </a:r>
            <a:r>
              <a:rPr lang="fr-FR" sz="2000" b="1" dirty="0" err="1">
                <a:solidFill>
                  <a:schemeClr val="bg1"/>
                </a:solidFill>
              </a:rPr>
              <a:t>fish</a:t>
            </a:r>
            <a:r>
              <a:rPr lang="fr-FR" sz="2000" b="1" dirty="0">
                <a:solidFill>
                  <a:schemeClr val="bg1"/>
                </a:solidFill>
              </a:rPr>
              <a:t> and chips demeurent populaires en Australie.</a:t>
            </a:r>
          </a:p>
        </p:txBody>
      </p:sp>
    </p:spTree>
    <p:extLst>
      <p:ext uri="{BB962C8B-B14F-4D97-AF65-F5344CB8AC3E}">
        <p14:creationId xmlns:p14="http://schemas.microsoft.com/office/powerpoint/2010/main" val="284621365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ssiette, table, gâteau, alimentation&#10;&#10;Description générée automatiquement">
            <a:extLst>
              <a:ext uri="{FF2B5EF4-FFF2-40B4-BE49-F238E27FC236}">
                <a16:creationId xmlns:a16="http://schemas.microsoft.com/office/drawing/2014/main" id="{A59F4A2A-9A9E-6B79-1DA5-EE107E59B1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3803" y="152400"/>
            <a:ext cx="4564393" cy="6527800"/>
          </a:xfrm>
          <a:prstGeom prst="rect">
            <a:avLst/>
          </a:prstGeom>
        </p:spPr>
      </p:pic>
      <p:sp>
        <p:nvSpPr>
          <p:cNvPr id="4" name="ZoneTexte 3">
            <a:extLst>
              <a:ext uri="{FF2B5EF4-FFF2-40B4-BE49-F238E27FC236}">
                <a16:creationId xmlns:a16="http://schemas.microsoft.com/office/drawing/2014/main" id="{E1411CF8-1DB2-82DE-F012-3E9F1E55D2E8}"/>
              </a:ext>
            </a:extLst>
          </p:cNvPr>
          <p:cNvSpPr txBox="1"/>
          <p:nvPr/>
        </p:nvSpPr>
        <p:spPr>
          <a:xfrm>
            <a:off x="5130800" y="6003092"/>
            <a:ext cx="3924300" cy="677108"/>
          </a:xfrm>
          <a:prstGeom prst="rect">
            <a:avLst/>
          </a:prstGeom>
          <a:noFill/>
        </p:spPr>
        <p:txBody>
          <a:bodyPr wrap="square" rtlCol="0">
            <a:spAutoFit/>
          </a:bodyPr>
          <a:lstStyle/>
          <a:p>
            <a:endParaRPr lang="fr-FR" dirty="0"/>
          </a:p>
          <a:p>
            <a:r>
              <a:rPr lang="fr-FR" sz="2000" b="1" dirty="0" err="1"/>
              <a:t>Pavlova</a:t>
            </a:r>
            <a:r>
              <a:rPr lang="fr-FR" sz="2000" b="1" dirty="0"/>
              <a:t> desserts.</a:t>
            </a:r>
          </a:p>
        </p:txBody>
      </p:sp>
    </p:spTree>
    <p:extLst>
      <p:ext uri="{BB962C8B-B14F-4D97-AF65-F5344CB8AC3E}">
        <p14:creationId xmlns:p14="http://schemas.microsoft.com/office/powerpoint/2010/main" val="623533435"/>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ente, plusieurs&#10;&#10;Description générée automatiquement">
            <a:extLst>
              <a:ext uri="{FF2B5EF4-FFF2-40B4-BE49-F238E27FC236}">
                <a16:creationId xmlns:a16="http://schemas.microsoft.com/office/drawing/2014/main" id="{CD11763C-1A7A-6024-F6A5-2DC94E2ADD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6200" y="800100"/>
            <a:ext cx="9372600" cy="5194300"/>
          </a:xfrm>
          <a:prstGeom prst="rect">
            <a:avLst/>
          </a:prstGeom>
        </p:spPr>
      </p:pic>
      <p:sp>
        <p:nvSpPr>
          <p:cNvPr id="4" name="ZoneTexte 3">
            <a:extLst>
              <a:ext uri="{FF2B5EF4-FFF2-40B4-BE49-F238E27FC236}">
                <a16:creationId xmlns:a16="http://schemas.microsoft.com/office/drawing/2014/main" id="{31931D22-FED9-4487-517D-8AC5A6C1BB89}"/>
              </a:ext>
            </a:extLst>
          </p:cNvPr>
          <p:cNvSpPr txBox="1"/>
          <p:nvPr/>
        </p:nvSpPr>
        <p:spPr>
          <a:xfrm>
            <a:off x="4826000" y="5655846"/>
            <a:ext cx="6451600" cy="677108"/>
          </a:xfrm>
          <a:prstGeom prst="rect">
            <a:avLst/>
          </a:prstGeom>
          <a:noFill/>
        </p:spPr>
        <p:txBody>
          <a:bodyPr wrap="square" rtlCol="0">
            <a:spAutoFit/>
          </a:bodyPr>
          <a:lstStyle/>
          <a:p>
            <a:endParaRPr lang="fr-FR" dirty="0"/>
          </a:p>
          <a:p>
            <a:r>
              <a:rPr lang="fr-FR" sz="2000" b="1" dirty="0"/>
              <a:t>Viande de kangourou.</a:t>
            </a:r>
          </a:p>
        </p:txBody>
      </p:sp>
    </p:spTree>
    <p:extLst>
      <p:ext uri="{BB962C8B-B14F-4D97-AF65-F5344CB8AC3E}">
        <p14:creationId xmlns:p14="http://schemas.microsoft.com/office/powerpoint/2010/main" val="1508305706"/>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ersonne, route, extérieur&#10;&#10;Description générée automatiquement">
            <a:extLst>
              <a:ext uri="{FF2B5EF4-FFF2-40B4-BE49-F238E27FC236}">
                <a16:creationId xmlns:a16="http://schemas.microsoft.com/office/drawing/2014/main" id="{CBFCFF66-F5D0-1EBA-C26A-FA9C1DC42E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4800" y="990600"/>
            <a:ext cx="6502400" cy="4876800"/>
          </a:xfrm>
          <a:prstGeom prst="rect">
            <a:avLst/>
          </a:prstGeom>
        </p:spPr>
      </p:pic>
      <p:sp>
        <p:nvSpPr>
          <p:cNvPr id="4" name="ZoneTexte 3">
            <a:extLst>
              <a:ext uri="{FF2B5EF4-FFF2-40B4-BE49-F238E27FC236}">
                <a16:creationId xmlns:a16="http://schemas.microsoft.com/office/drawing/2014/main" id="{56621340-5436-BBBD-76EC-2000C54716A3}"/>
              </a:ext>
            </a:extLst>
          </p:cNvPr>
          <p:cNvSpPr txBox="1"/>
          <p:nvPr/>
        </p:nvSpPr>
        <p:spPr>
          <a:xfrm>
            <a:off x="1016000" y="5867400"/>
            <a:ext cx="9956800" cy="400110"/>
          </a:xfrm>
          <a:prstGeom prst="rect">
            <a:avLst/>
          </a:prstGeom>
          <a:noFill/>
        </p:spPr>
        <p:txBody>
          <a:bodyPr wrap="square" rtlCol="0">
            <a:spAutoFit/>
          </a:bodyPr>
          <a:lstStyle/>
          <a:p>
            <a:r>
              <a:rPr lang="fr-FR" sz="2000" b="1" dirty="0"/>
              <a:t>Régiment royal de Victoria en marche traditionnelle de la journée de l'ANZAC à Melbourne.</a:t>
            </a:r>
          </a:p>
        </p:txBody>
      </p:sp>
    </p:spTree>
    <p:extLst>
      <p:ext uri="{BB962C8B-B14F-4D97-AF65-F5344CB8AC3E}">
        <p14:creationId xmlns:p14="http://schemas.microsoft.com/office/powerpoint/2010/main" val="1804600171"/>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extérieur, bateau&#10;&#10;Description générée automatiquement">
            <a:extLst>
              <a:ext uri="{FF2B5EF4-FFF2-40B4-BE49-F238E27FC236}">
                <a16:creationId xmlns:a16="http://schemas.microsoft.com/office/drawing/2014/main" id="{B1ADD3F0-691B-4DB6-4ED4-306C70F9BA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9100" y="685800"/>
            <a:ext cx="8864600" cy="5435600"/>
          </a:xfrm>
          <a:prstGeom prst="rect">
            <a:avLst/>
          </a:prstGeom>
        </p:spPr>
      </p:pic>
      <p:sp>
        <p:nvSpPr>
          <p:cNvPr id="4" name="ZoneTexte 3">
            <a:extLst>
              <a:ext uri="{FF2B5EF4-FFF2-40B4-BE49-F238E27FC236}">
                <a16:creationId xmlns:a16="http://schemas.microsoft.com/office/drawing/2014/main" id="{6495E446-3ED2-068C-55E9-81BA82DB5E45}"/>
              </a:ext>
            </a:extLst>
          </p:cNvPr>
          <p:cNvSpPr txBox="1"/>
          <p:nvPr/>
        </p:nvSpPr>
        <p:spPr>
          <a:xfrm>
            <a:off x="3403600" y="6146800"/>
            <a:ext cx="8458200" cy="400110"/>
          </a:xfrm>
          <a:prstGeom prst="rect">
            <a:avLst/>
          </a:prstGeom>
          <a:noFill/>
        </p:spPr>
        <p:txBody>
          <a:bodyPr wrap="square" rtlCol="0">
            <a:spAutoFit/>
          </a:bodyPr>
          <a:lstStyle/>
          <a:p>
            <a:r>
              <a:rPr lang="fr-FR" sz="2000" b="1" dirty="0"/>
              <a:t>L'Opéra de Sydney avec le Drapeau de l'Australie, </a:t>
            </a:r>
          </a:p>
        </p:txBody>
      </p:sp>
    </p:spTree>
    <p:extLst>
      <p:ext uri="{BB962C8B-B14F-4D97-AF65-F5344CB8AC3E}">
        <p14:creationId xmlns:p14="http://schemas.microsoft.com/office/powerpoint/2010/main" val="2884062210"/>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extérieur, nature&#10;&#10;Description générée automatiquement">
            <a:extLst>
              <a:ext uri="{FF2B5EF4-FFF2-40B4-BE49-F238E27FC236}">
                <a16:creationId xmlns:a16="http://schemas.microsoft.com/office/drawing/2014/main" id="{BE14A9C8-A98A-583A-1550-C80F577A65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2100" y="806450"/>
            <a:ext cx="9042400" cy="5245100"/>
          </a:xfrm>
          <a:prstGeom prst="rect">
            <a:avLst/>
          </a:prstGeom>
        </p:spPr>
      </p:pic>
      <p:sp>
        <p:nvSpPr>
          <p:cNvPr id="4" name="ZoneTexte 3">
            <a:extLst>
              <a:ext uri="{FF2B5EF4-FFF2-40B4-BE49-F238E27FC236}">
                <a16:creationId xmlns:a16="http://schemas.microsoft.com/office/drawing/2014/main" id="{DB299470-E3F7-4A7B-9581-82502DE55B0D}"/>
              </a:ext>
            </a:extLst>
          </p:cNvPr>
          <p:cNvSpPr txBox="1"/>
          <p:nvPr/>
        </p:nvSpPr>
        <p:spPr>
          <a:xfrm>
            <a:off x="4940300" y="5374442"/>
            <a:ext cx="55753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Centre d'affaires de Sydney</a:t>
            </a:r>
          </a:p>
        </p:txBody>
      </p:sp>
    </p:spTree>
    <p:extLst>
      <p:ext uri="{BB962C8B-B14F-4D97-AF65-F5344CB8AC3E}">
        <p14:creationId xmlns:p14="http://schemas.microsoft.com/office/powerpoint/2010/main" val="219157191"/>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roche&#10;&#10;Description générée automatiquement">
            <a:extLst>
              <a:ext uri="{FF2B5EF4-FFF2-40B4-BE49-F238E27FC236}">
                <a16:creationId xmlns:a16="http://schemas.microsoft.com/office/drawing/2014/main" id="{03D9D441-F94D-45EF-538D-EAECB22C78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2600" y="419100"/>
            <a:ext cx="8699500" cy="5384800"/>
          </a:xfrm>
          <a:prstGeom prst="rect">
            <a:avLst/>
          </a:prstGeom>
        </p:spPr>
      </p:pic>
      <p:sp>
        <p:nvSpPr>
          <p:cNvPr id="4" name="ZoneTexte 3">
            <a:extLst>
              <a:ext uri="{FF2B5EF4-FFF2-40B4-BE49-F238E27FC236}">
                <a16:creationId xmlns:a16="http://schemas.microsoft.com/office/drawing/2014/main" id="{ACEB5916-BCAD-E32A-F607-39B7112041CE}"/>
              </a:ext>
            </a:extLst>
          </p:cNvPr>
          <p:cNvSpPr txBox="1"/>
          <p:nvPr/>
        </p:nvSpPr>
        <p:spPr>
          <a:xfrm>
            <a:off x="1028700" y="5803900"/>
            <a:ext cx="10998200" cy="707886"/>
          </a:xfrm>
          <a:prstGeom prst="rect">
            <a:avLst/>
          </a:prstGeom>
          <a:noFill/>
        </p:spPr>
        <p:txBody>
          <a:bodyPr wrap="square" rtlCol="0">
            <a:spAutoFit/>
          </a:bodyPr>
          <a:lstStyle/>
          <a:p>
            <a:r>
              <a:rPr lang="fr-FR" sz="2000" b="1" dirty="0">
                <a:solidFill>
                  <a:schemeClr val="bg1"/>
                </a:solidFill>
              </a:rPr>
              <a:t>La mine de Super Pit ("le super puits") près de </a:t>
            </a:r>
            <a:r>
              <a:rPr lang="fr-FR" sz="2000" b="1" dirty="0" err="1">
                <a:solidFill>
                  <a:schemeClr val="bg1"/>
                </a:solidFill>
              </a:rPr>
              <a:t>Kalgoorlie</a:t>
            </a:r>
            <a:r>
              <a:rPr lang="fr-FR" sz="2000" b="1" dirty="0">
                <a:solidFill>
                  <a:schemeClr val="bg1"/>
                </a:solidFill>
              </a:rPr>
              <a:t>, la plus grande mine d’or à ciel ouvert d’Australie (3 km de long, 1 km de large, 500 m de profondeur).</a:t>
            </a:r>
          </a:p>
        </p:txBody>
      </p:sp>
    </p:spTree>
    <p:extLst>
      <p:ext uri="{BB962C8B-B14F-4D97-AF65-F5344CB8AC3E}">
        <p14:creationId xmlns:p14="http://schemas.microsoft.com/office/powerpoint/2010/main" val="3603715238"/>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camion, terrain&#10;&#10;Description générée automatiquement">
            <a:extLst>
              <a:ext uri="{FF2B5EF4-FFF2-40B4-BE49-F238E27FC236}">
                <a16:creationId xmlns:a16="http://schemas.microsoft.com/office/drawing/2014/main" id="{3EE6CED3-5BAD-4430-C4CF-CFE89C0BC2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3486" y="770708"/>
            <a:ext cx="8621485" cy="5368835"/>
          </a:xfrm>
          <a:prstGeom prst="rect">
            <a:avLst/>
          </a:prstGeom>
        </p:spPr>
      </p:pic>
      <p:sp>
        <p:nvSpPr>
          <p:cNvPr id="4" name="ZoneTexte 3">
            <a:extLst>
              <a:ext uri="{FF2B5EF4-FFF2-40B4-BE49-F238E27FC236}">
                <a16:creationId xmlns:a16="http://schemas.microsoft.com/office/drawing/2014/main" id="{C81F97BA-166B-E532-33C4-89865E11D9CA}"/>
              </a:ext>
            </a:extLst>
          </p:cNvPr>
          <p:cNvSpPr txBox="1"/>
          <p:nvPr/>
        </p:nvSpPr>
        <p:spPr>
          <a:xfrm>
            <a:off x="2625634" y="5410184"/>
            <a:ext cx="8830491" cy="677108"/>
          </a:xfrm>
          <a:prstGeom prst="rect">
            <a:avLst/>
          </a:prstGeom>
          <a:noFill/>
        </p:spPr>
        <p:txBody>
          <a:bodyPr wrap="square" rtlCol="0">
            <a:spAutoFit/>
          </a:bodyPr>
          <a:lstStyle/>
          <a:p>
            <a:endParaRPr lang="en-US" dirty="0">
              <a:solidFill>
                <a:schemeClr val="bg1"/>
              </a:solidFill>
            </a:endParaRPr>
          </a:p>
          <a:p>
            <a:r>
              <a:rPr lang="en-US" sz="2000" b="1" dirty="0">
                <a:solidFill>
                  <a:schemeClr val="bg1"/>
                </a:solidFill>
              </a:rPr>
              <a:t>Typical Road Train, Australia. B-train with two dolly/semi units.</a:t>
            </a:r>
            <a:endParaRPr lang="fr-FR" sz="2000" b="1" dirty="0">
              <a:solidFill>
                <a:schemeClr val="bg1"/>
              </a:solidFill>
            </a:endParaRPr>
          </a:p>
        </p:txBody>
      </p:sp>
    </p:spTree>
    <p:extLst>
      <p:ext uri="{BB962C8B-B14F-4D97-AF65-F5344CB8AC3E}">
        <p14:creationId xmlns:p14="http://schemas.microsoft.com/office/powerpoint/2010/main" val="2198775968"/>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extérieur, ciel, voiture&#10;&#10;Description générée automatiquement">
            <a:extLst>
              <a:ext uri="{FF2B5EF4-FFF2-40B4-BE49-F238E27FC236}">
                <a16:creationId xmlns:a16="http://schemas.microsoft.com/office/drawing/2014/main" id="{68B93AEB-0CE9-E563-A182-CAE3899D86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5440" y="701040"/>
            <a:ext cx="9052560" cy="5476240"/>
          </a:xfrm>
          <a:prstGeom prst="rect">
            <a:avLst/>
          </a:prstGeom>
        </p:spPr>
      </p:pic>
      <p:sp>
        <p:nvSpPr>
          <p:cNvPr id="6" name="ZoneTexte 5">
            <a:extLst>
              <a:ext uri="{FF2B5EF4-FFF2-40B4-BE49-F238E27FC236}">
                <a16:creationId xmlns:a16="http://schemas.microsoft.com/office/drawing/2014/main" id="{AE505A2A-02F7-95CA-6123-C0B15E918E36}"/>
              </a:ext>
            </a:extLst>
          </p:cNvPr>
          <p:cNvSpPr txBox="1"/>
          <p:nvPr/>
        </p:nvSpPr>
        <p:spPr>
          <a:xfrm>
            <a:off x="2438400" y="6167120"/>
            <a:ext cx="8707120" cy="400110"/>
          </a:xfrm>
          <a:prstGeom prst="rect">
            <a:avLst/>
          </a:prstGeom>
          <a:noFill/>
        </p:spPr>
        <p:txBody>
          <a:bodyPr wrap="square" rtlCol="0">
            <a:spAutoFit/>
          </a:bodyPr>
          <a:lstStyle/>
          <a:p>
            <a:r>
              <a:rPr lang="fr-FR" sz="2000" b="1" dirty="0"/>
              <a:t>Un galerie d'art dans l'outback, à Silverton en Nouvelle Galles du Sud.</a:t>
            </a:r>
          </a:p>
        </p:txBody>
      </p:sp>
    </p:spTree>
    <p:extLst>
      <p:ext uri="{BB962C8B-B14F-4D97-AF65-F5344CB8AC3E}">
        <p14:creationId xmlns:p14="http://schemas.microsoft.com/office/powerpoint/2010/main" val="3179854457"/>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extérieur, arbre, ciel&#10;&#10;Description générée automatiquement">
            <a:extLst>
              <a:ext uri="{FF2B5EF4-FFF2-40B4-BE49-F238E27FC236}">
                <a16:creationId xmlns:a16="http://schemas.microsoft.com/office/drawing/2014/main" id="{B179B062-A672-D56A-8E0B-B72271C7FB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1440" y="690880"/>
            <a:ext cx="9550400" cy="5496560"/>
          </a:xfrm>
          <a:prstGeom prst="rect">
            <a:avLst/>
          </a:prstGeom>
        </p:spPr>
      </p:pic>
      <p:sp>
        <p:nvSpPr>
          <p:cNvPr id="6" name="ZoneTexte 5">
            <a:extLst>
              <a:ext uri="{FF2B5EF4-FFF2-40B4-BE49-F238E27FC236}">
                <a16:creationId xmlns:a16="http://schemas.microsoft.com/office/drawing/2014/main" id="{0910D3C9-3ADE-FF85-F145-33A389417EF7}"/>
              </a:ext>
            </a:extLst>
          </p:cNvPr>
          <p:cNvSpPr txBox="1"/>
          <p:nvPr/>
        </p:nvSpPr>
        <p:spPr>
          <a:xfrm>
            <a:off x="4775200" y="5848886"/>
            <a:ext cx="7658100" cy="677108"/>
          </a:xfrm>
          <a:prstGeom prst="rect">
            <a:avLst/>
          </a:prstGeom>
          <a:noFill/>
        </p:spPr>
        <p:txBody>
          <a:bodyPr wrap="square" rtlCol="0">
            <a:spAutoFit/>
          </a:bodyPr>
          <a:lstStyle/>
          <a:p>
            <a:endParaRPr lang="fr-FR" dirty="0"/>
          </a:p>
          <a:p>
            <a:r>
              <a:rPr lang="fr-FR" sz="2000" b="1" dirty="0" err="1">
                <a:solidFill>
                  <a:schemeClr val="bg1"/>
                </a:solidFill>
              </a:rPr>
              <a:t>Brookman</a:t>
            </a:r>
            <a:r>
              <a:rPr lang="fr-FR" sz="2000" b="1" dirty="0">
                <a:solidFill>
                  <a:schemeClr val="bg1"/>
                </a:solidFill>
              </a:rPr>
              <a:t> bâtiment</a:t>
            </a:r>
          </a:p>
        </p:txBody>
      </p:sp>
    </p:spTree>
    <p:extLst>
      <p:ext uri="{BB962C8B-B14F-4D97-AF65-F5344CB8AC3E}">
        <p14:creationId xmlns:p14="http://schemas.microsoft.com/office/powerpoint/2010/main" val="1435565370"/>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arbre, ciel&#10;&#10;Description générée automatiquement">
            <a:extLst>
              <a:ext uri="{FF2B5EF4-FFF2-40B4-BE49-F238E27FC236}">
                <a16:creationId xmlns:a16="http://schemas.microsoft.com/office/drawing/2014/main" id="{1E223738-3EA9-6BD5-1163-D28B519B1A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5100" y="787400"/>
            <a:ext cx="9309100" cy="5422900"/>
          </a:xfrm>
          <a:prstGeom prst="rect">
            <a:avLst/>
          </a:prstGeom>
        </p:spPr>
      </p:pic>
      <p:sp>
        <p:nvSpPr>
          <p:cNvPr id="10" name="ZoneTexte 9">
            <a:extLst>
              <a:ext uri="{FF2B5EF4-FFF2-40B4-BE49-F238E27FC236}">
                <a16:creationId xmlns:a16="http://schemas.microsoft.com/office/drawing/2014/main" id="{390BFF22-C92C-F391-3A26-85FFA0209E9A}"/>
              </a:ext>
            </a:extLst>
          </p:cNvPr>
          <p:cNvSpPr txBox="1"/>
          <p:nvPr/>
        </p:nvSpPr>
        <p:spPr>
          <a:xfrm>
            <a:off x="4699000" y="6162645"/>
            <a:ext cx="7493000" cy="400110"/>
          </a:xfrm>
          <a:prstGeom prst="rect">
            <a:avLst/>
          </a:prstGeom>
          <a:noFill/>
        </p:spPr>
        <p:txBody>
          <a:bodyPr wrap="square" rtlCol="0">
            <a:spAutoFit/>
          </a:bodyPr>
          <a:lstStyle/>
          <a:p>
            <a:r>
              <a:rPr lang="fr-FR" sz="2000" b="1" dirty="0" err="1"/>
              <a:t>Brookman</a:t>
            </a:r>
            <a:r>
              <a:rPr lang="fr-FR" sz="2000" b="1" dirty="0"/>
              <a:t> bâtiment</a:t>
            </a:r>
          </a:p>
        </p:txBody>
      </p:sp>
    </p:spTree>
    <p:extLst>
      <p:ext uri="{BB962C8B-B14F-4D97-AF65-F5344CB8AC3E}">
        <p14:creationId xmlns:p14="http://schemas.microsoft.com/office/powerpoint/2010/main" val="3724717742"/>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5" name="Image 4" descr="Une image contenant extérieur, arbre, ciel, maison&#10;&#10;Description générée automatiquement">
            <a:extLst>
              <a:ext uri="{FF2B5EF4-FFF2-40B4-BE49-F238E27FC236}">
                <a16:creationId xmlns:a16="http://schemas.microsoft.com/office/drawing/2014/main" id="{F8960EB4-6A56-0EBC-83FA-AFB69A8C5D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25700" y="781050"/>
            <a:ext cx="7321550" cy="5295900"/>
          </a:xfrm>
          <a:prstGeom prst="rect">
            <a:avLst/>
          </a:prstGeom>
        </p:spPr>
      </p:pic>
      <p:sp>
        <p:nvSpPr>
          <p:cNvPr id="6" name="ZoneTexte 5">
            <a:extLst>
              <a:ext uri="{FF2B5EF4-FFF2-40B4-BE49-F238E27FC236}">
                <a16:creationId xmlns:a16="http://schemas.microsoft.com/office/drawing/2014/main" id="{DDB468D0-80C6-6B4C-D008-829EF94BBC2B}"/>
              </a:ext>
            </a:extLst>
          </p:cNvPr>
          <p:cNvSpPr txBox="1"/>
          <p:nvPr/>
        </p:nvSpPr>
        <p:spPr>
          <a:xfrm>
            <a:off x="3924300" y="5399842"/>
            <a:ext cx="59436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Galerie d'art d'Australie-Méridionale</a:t>
            </a:r>
          </a:p>
        </p:txBody>
      </p:sp>
    </p:spTree>
    <p:extLst>
      <p:ext uri="{BB962C8B-B14F-4D97-AF65-F5344CB8AC3E}">
        <p14:creationId xmlns:p14="http://schemas.microsoft.com/office/powerpoint/2010/main" val="196778857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arbre, herbe&#10;&#10;Description générée automatiquement">
            <a:extLst>
              <a:ext uri="{FF2B5EF4-FFF2-40B4-BE49-F238E27FC236}">
                <a16:creationId xmlns:a16="http://schemas.microsoft.com/office/drawing/2014/main" id="{4CFAEFF0-6C52-38E6-3668-BFA3E0EEB4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27250" y="812800"/>
            <a:ext cx="7937500" cy="5232400"/>
          </a:xfrm>
          <a:prstGeom prst="rect">
            <a:avLst/>
          </a:prstGeom>
        </p:spPr>
      </p:pic>
      <p:sp>
        <p:nvSpPr>
          <p:cNvPr id="4" name="ZoneTexte 3">
            <a:extLst>
              <a:ext uri="{FF2B5EF4-FFF2-40B4-BE49-F238E27FC236}">
                <a16:creationId xmlns:a16="http://schemas.microsoft.com/office/drawing/2014/main" id="{26E2356B-D7E2-8795-4980-D8E115D28D44}"/>
              </a:ext>
            </a:extLst>
          </p:cNvPr>
          <p:cNvSpPr txBox="1"/>
          <p:nvPr/>
        </p:nvSpPr>
        <p:spPr>
          <a:xfrm>
            <a:off x="3987800" y="5645090"/>
            <a:ext cx="8509000" cy="400110"/>
          </a:xfrm>
          <a:prstGeom prst="rect">
            <a:avLst/>
          </a:prstGeom>
          <a:noFill/>
        </p:spPr>
        <p:txBody>
          <a:bodyPr wrap="square" rtlCol="0">
            <a:spAutoFit/>
          </a:bodyPr>
          <a:lstStyle/>
          <a:p>
            <a:r>
              <a:rPr lang="en-US" sz="2000" b="1" dirty="0">
                <a:solidFill>
                  <a:schemeClr val="bg1"/>
                </a:solidFill>
              </a:rPr>
              <a:t>Old Government House, Bel Air Park</a:t>
            </a:r>
            <a:endParaRPr lang="fr-FR" sz="2000" b="1" dirty="0">
              <a:solidFill>
                <a:schemeClr val="bg1"/>
              </a:solidFill>
            </a:endParaRPr>
          </a:p>
        </p:txBody>
      </p:sp>
    </p:spTree>
    <p:extLst>
      <p:ext uri="{BB962C8B-B14F-4D97-AF65-F5344CB8AC3E}">
        <p14:creationId xmlns:p14="http://schemas.microsoft.com/office/powerpoint/2010/main" val="2907456208"/>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eau, cité&#10;&#10;Description générée automatiquement">
            <a:extLst>
              <a:ext uri="{FF2B5EF4-FFF2-40B4-BE49-F238E27FC236}">
                <a16:creationId xmlns:a16="http://schemas.microsoft.com/office/drawing/2014/main" id="{D5BF8917-997E-DF48-F4F3-5A47E15C8C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9100" y="838200"/>
            <a:ext cx="8839200" cy="5295900"/>
          </a:xfrm>
          <a:prstGeom prst="rect">
            <a:avLst/>
          </a:prstGeom>
        </p:spPr>
      </p:pic>
      <p:sp>
        <p:nvSpPr>
          <p:cNvPr id="4" name="ZoneTexte 3">
            <a:extLst>
              <a:ext uri="{FF2B5EF4-FFF2-40B4-BE49-F238E27FC236}">
                <a16:creationId xmlns:a16="http://schemas.microsoft.com/office/drawing/2014/main" id="{1D6E4DE5-B72B-4BC1-AE48-AAD92E49E558}"/>
              </a:ext>
            </a:extLst>
          </p:cNvPr>
          <p:cNvSpPr txBox="1"/>
          <p:nvPr/>
        </p:nvSpPr>
        <p:spPr>
          <a:xfrm>
            <a:off x="5219700" y="5795546"/>
            <a:ext cx="7988300" cy="677108"/>
          </a:xfrm>
          <a:prstGeom prst="rect">
            <a:avLst/>
          </a:prstGeom>
          <a:noFill/>
        </p:spPr>
        <p:txBody>
          <a:bodyPr wrap="square" rtlCol="0">
            <a:spAutoFit/>
          </a:bodyPr>
          <a:lstStyle/>
          <a:p>
            <a:endParaRPr lang="fr-FR" dirty="0"/>
          </a:p>
          <a:p>
            <a:r>
              <a:rPr lang="fr-FR" sz="2000" b="1" dirty="0"/>
              <a:t>Festival Centre</a:t>
            </a:r>
          </a:p>
        </p:txBody>
      </p:sp>
    </p:spTree>
    <p:extLst>
      <p:ext uri="{BB962C8B-B14F-4D97-AF65-F5344CB8AC3E}">
        <p14:creationId xmlns:p14="http://schemas.microsoft.com/office/powerpoint/2010/main" val="3604929087"/>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tour&#10;&#10;Description générée automatiquement">
            <a:extLst>
              <a:ext uri="{FF2B5EF4-FFF2-40B4-BE49-F238E27FC236}">
                <a16:creationId xmlns:a16="http://schemas.microsoft.com/office/drawing/2014/main" id="{72D29F91-FDDC-7E37-4F34-B439E4EEE6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279400"/>
            <a:ext cx="5141893" cy="6388100"/>
          </a:xfrm>
          <a:prstGeom prst="rect">
            <a:avLst/>
          </a:prstGeom>
        </p:spPr>
      </p:pic>
      <p:sp>
        <p:nvSpPr>
          <p:cNvPr id="4" name="ZoneTexte 3">
            <a:extLst>
              <a:ext uri="{FF2B5EF4-FFF2-40B4-BE49-F238E27FC236}">
                <a16:creationId xmlns:a16="http://schemas.microsoft.com/office/drawing/2014/main" id="{756CB98E-9AE3-1BEC-EA5D-35001D3E1DC4}"/>
              </a:ext>
            </a:extLst>
          </p:cNvPr>
          <p:cNvSpPr txBox="1"/>
          <p:nvPr/>
        </p:nvSpPr>
        <p:spPr>
          <a:xfrm>
            <a:off x="8666946" y="3886200"/>
            <a:ext cx="3423454" cy="1015663"/>
          </a:xfrm>
          <a:prstGeom prst="rect">
            <a:avLst/>
          </a:prstGeom>
          <a:noFill/>
        </p:spPr>
        <p:txBody>
          <a:bodyPr wrap="square" rtlCol="0">
            <a:spAutoFit/>
          </a:bodyPr>
          <a:lstStyle/>
          <a:p>
            <a:r>
              <a:rPr lang="fr-FR" sz="2000" b="1" dirty="0">
                <a:solidFill>
                  <a:schemeClr val="bg1"/>
                </a:solidFill>
              </a:rPr>
              <a:t>Swan Bells, Perth, Australie occidentale. Pris par moi-même</a:t>
            </a:r>
            <a:r>
              <a:rPr lang="fr-FR" dirty="0">
                <a:solidFill>
                  <a:schemeClr val="bg1"/>
                </a:solidFill>
              </a:rPr>
              <a:t>.</a:t>
            </a:r>
          </a:p>
        </p:txBody>
      </p:sp>
    </p:spTree>
    <p:extLst>
      <p:ext uri="{BB962C8B-B14F-4D97-AF65-F5344CB8AC3E}">
        <p14:creationId xmlns:p14="http://schemas.microsoft.com/office/powerpoint/2010/main" val="2339233644"/>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route, ciel, bâtiment, extérieur&#10;&#10;Description générée automatiquement">
            <a:extLst>
              <a:ext uri="{FF2B5EF4-FFF2-40B4-BE49-F238E27FC236}">
                <a16:creationId xmlns:a16="http://schemas.microsoft.com/office/drawing/2014/main" id="{F47FFBF6-6421-CF95-E9FF-2349B6973B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74800" y="584200"/>
            <a:ext cx="9093200" cy="5613400"/>
          </a:xfrm>
          <a:prstGeom prst="rect">
            <a:avLst/>
          </a:prstGeom>
        </p:spPr>
      </p:pic>
      <p:sp>
        <p:nvSpPr>
          <p:cNvPr id="4" name="ZoneTexte 3">
            <a:extLst>
              <a:ext uri="{FF2B5EF4-FFF2-40B4-BE49-F238E27FC236}">
                <a16:creationId xmlns:a16="http://schemas.microsoft.com/office/drawing/2014/main" id="{5D70EED2-174E-3991-9DE0-B3661D3ACBBC}"/>
              </a:ext>
            </a:extLst>
          </p:cNvPr>
          <p:cNvSpPr txBox="1"/>
          <p:nvPr/>
        </p:nvSpPr>
        <p:spPr>
          <a:xfrm>
            <a:off x="4775200" y="5520492"/>
            <a:ext cx="79629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Prison de Fremantle</a:t>
            </a:r>
          </a:p>
        </p:txBody>
      </p:sp>
    </p:spTree>
    <p:extLst>
      <p:ext uri="{BB962C8B-B14F-4D97-AF65-F5344CB8AC3E}">
        <p14:creationId xmlns:p14="http://schemas.microsoft.com/office/powerpoint/2010/main" val="114483974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route, ciel, extérieur, bâtiment&#10;&#10;Description générée automatiquement">
            <a:extLst>
              <a:ext uri="{FF2B5EF4-FFF2-40B4-BE49-F238E27FC236}">
                <a16:creationId xmlns:a16="http://schemas.microsoft.com/office/drawing/2014/main" id="{5949610F-7756-9F65-45C4-5F051A39A9D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38300" y="698500"/>
            <a:ext cx="8763000" cy="5524500"/>
          </a:xfrm>
          <a:prstGeom prst="rect">
            <a:avLst/>
          </a:prstGeom>
        </p:spPr>
      </p:pic>
      <p:sp>
        <p:nvSpPr>
          <p:cNvPr id="4" name="ZoneTexte 3">
            <a:extLst>
              <a:ext uri="{FF2B5EF4-FFF2-40B4-BE49-F238E27FC236}">
                <a16:creationId xmlns:a16="http://schemas.microsoft.com/office/drawing/2014/main" id="{4E5AA373-724B-DEDC-9DAD-2A703AAA7049}"/>
              </a:ext>
            </a:extLst>
          </p:cNvPr>
          <p:cNvSpPr txBox="1"/>
          <p:nvPr/>
        </p:nvSpPr>
        <p:spPr>
          <a:xfrm>
            <a:off x="4851400" y="5558592"/>
            <a:ext cx="64135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La Poste de </a:t>
            </a:r>
            <a:r>
              <a:rPr lang="fr-FR" sz="2000" b="1" dirty="0" err="1">
                <a:solidFill>
                  <a:schemeClr val="bg1"/>
                </a:solidFill>
              </a:rPr>
              <a:t>Kalgoorlie</a:t>
            </a:r>
            <a:endParaRPr lang="fr-FR" sz="2000" b="1" dirty="0">
              <a:solidFill>
                <a:schemeClr val="bg1"/>
              </a:solidFill>
            </a:endParaRPr>
          </a:p>
        </p:txBody>
      </p:sp>
    </p:spTree>
    <p:extLst>
      <p:ext uri="{BB962C8B-B14F-4D97-AF65-F5344CB8AC3E}">
        <p14:creationId xmlns:p14="http://schemas.microsoft.com/office/powerpoint/2010/main" val="1704377222"/>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eau, bâtiment&#10;&#10;Description générée automatiquement">
            <a:extLst>
              <a:ext uri="{FF2B5EF4-FFF2-40B4-BE49-F238E27FC236}">
                <a16:creationId xmlns:a16="http://schemas.microsoft.com/office/drawing/2014/main" id="{59806848-4BE5-A010-2608-A7C3EC0F54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571500"/>
            <a:ext cx="9207500" cy="5549900"/>
          </a:xfrm>
          <a:prstGeom prst="rect">
            <a:avLst/>
          </a:prstGeom>
        </p:spPr>
      </p:pic>
      <p:sp>
        <p:nvSpPr>
          <p:cNvPr id="4" name="ZoneTexte 3">
            <a:extLst>
              <a:ext uri="{FF2B5EF4-FFF2-40B4-BE49-F238E27FC236}">
                <a16:creationId xmlns:a16="http://schemas.microsoft.com/office/drawing/2014/main" id="{21E9BC1A-4E28-6980-4C7F-330449E4D9CC}"/>
              </a:ext>
            </a:extLst>
          </p:cNvPr>
          <p:cNvSpPr txBox="1"/>
          <p:nvPr/>
        </p:nvSpPr>
        <p:spPr>
          <a:xfrm>
            <a:off x="5334000" y="5782846"/>
            <a:ext cx="76200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ANZAC Bridge</a:t>
            </a:r>
          </a:p>
        </p:txBody>
      </p:sp>
    </p:spTree>
    <p:extLst>
      <p:ext uri="{BB962C8B-B14F-4D97-AF65-F5344CB8AC3E}">
        <p14:creationId xmlns:p14="http://schemas.microsoft.com/office/powerpoint/2010/main" val="1706462992"/>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ciel, plante&#10;&#10;Description générée automatiquement">
            <a:extLst>
              <a:ext uri="{FF2B5EF4-FFF2-40B4-BE49-F238E27FC236}">
                <a16:creationId xmlns:a16="http://schemas.microsoft.com/office/drawing/2014/main" id="{B21C7E35-3679-438A-4898-DD2ABC593D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901" y="698500"/>
            <a:ext cx="9601200" cy="5499100"/>
          </a:xfrm>
          <a:prstGeom prst="rect">
            <a:avLst/>
          </a:prstGeom>
        </p:spPr>
      </p:pic>
      <p:sp>
        <p:nvSpPr>
          <p:cNvPr id="4" name="ZoneTexte 3">
            <a:extLst>
              <a:ext uri="{FF2B5EF4-FFF2-40B4-BE49-F238E27FC236}">
                <a16:creationId xmlns:a16="http://schemas.microsoft.com/office/drawing/2014/main" id="{48F24658-213C-A5A3-C691-A4CB5E01ACE7}"/>
              </a:ext>
            </a:extLst>
          </p:cNvPr>
          <p:cNvSpPr txBox="1"/>
          <p:nvPr/>
        </p:nvSpPr>
        <p:spPr>
          <a:xfrm>
            <a:off x="2933701" y="5482392"/>
            <a:ext cx="7264400" cy="677108"/>
          </a:xfrm>
          <a:prstGeom prst="rect">
            <a:avLst/>
          </a:prstGeom>
          <a:noFill/>
        </p:spPr>
        <p:txBody>
          <a:bodyPr wrap="square" rtlCol="0">
            <a:spAutoFit/>
          </a:bodyPr>
          <a:lstStyle/>
          <a:p>
            <a:endParaRPr lang="fr-FR" dirty="0">
              <a:solidFill>
                <a:schemeClr val="bg1"/>
              </a:solidFill>
            </a:endParaRPr>
          </a:p>
          <a:p>
            <a:r>
              <a:rPr lang="fr-FR" sz="2000" b="1" dirty="0" err="1">
                <a:solidFill>
                  <a:schemeClr val="bg1"/>
                </a:solidFill>
              </a:rPr>
              <a:t>Kirribilli</a:t>
            </a:r>
            <a:r>
              <a:rPr lang="fr-FR" sz="2000" b="1" dirty="0">
                <a:solidFill>
                  <a:schemeClr val="bg1"/>
                </a:solidFill>
              </a:rPr>
              <a:t> House, </a:t>
            </a:r>
            <a:r>
              <a:rPr lang="fr-FR" sz="2000" b="1" dirty="0" err="1">
                <a:solidFill>
                  <a:schemeClr val="bg1"/>
                </a:solidFill>
              </a:rPr>
              <a:t>residence</a:t>
            </a:r>
            <a:r>
              <a:rPr lang="fr-FR" sz="2000" b="1" dirty="0">
                <a:solidFill>
                  <a:schemeClr val="bg1"/>
                </a:solidFill>
              </a:rPr>
              <a:t> du premier ministre d'Australie</a:t>
            </a:r>
          </a:p>
        </p:txBody>
      </p:sp>
    </p:spTree>
    <p:extLst>
      <p:ext uri="{BB962C8B-B14F-4D97-AF65-F5344CB8AC3E}">
        <p14:creationId xmlns:p14="http://schemas.microsoft.com/office/powerpoint/2010/main" val="932043147"/>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96F52D2-E1A2-ED5C-5C70-253CD9A27D6D}"/>
              </a:ext>
            </a:extLst>
          </p:cNvPr>
          <p:cNvSpPr txBox="1"/>
          <p:nvPr/>
        </p:nvSpPr>
        <p:spPr>
          <a:xfrm>
            <a:off x="3162300" y="2138690"/>
            <a:ext cx="9613900" cy="523220"/>
          </a:xfrm>
          <a:prstGeom prst="rect">
            <a:avLst/>
          </a:prstGeom>
          <a:noFill/>
        </p:spPr>
        <p:txBody>
          <a:bodyPr wrap="square" rtlCol="0">
            <a:spAutoFit/>
          </a:bodyPr>
          <a:lstStyle/>
          <a:p>
            <a:r>
              <a:rPr lang="fr-FR" sz="2800" b="1" dirty="0">
                <a:solidFill>
                  <a:schemeClr val="bg1"/>
                </a:solidFill>
              </a:rPr>
              <a:t>Lorient Vous a Proposé L’Australie N°2</a:t>
            </a:r>
          </a:p>
        </p:txBody>
      </p:sp>
      <p:sp>
        <p:nvSpPr>
          <p:cNvPr id="3" name="ZoneTexte 2">
            <a:extLst>
              <a:ext uri="{FF2B5EF4-FFF2-40B4-BE49-F238E27FC236}">
                <a16:creationId xmlns:a16="http://schemas.microsoft.com/office/drawing/2014/main" id="{04B4AA9A-99F8-0C7B-A3AD-917335FAA5CC}"/>
              </a:ext>
            </a:extLst>
          </p:cNvPr>
          <p:cNvSpPr txBox="1"/>
          <p:nvPr/>
        </p:nvSpPr>
        <p:spPr>
          <a:xfrm>
            <a:off x="3886200" y="2804915"/>
            <a:ext cx="6629400"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C4B21B39-CED1-1804-DC12-27FA3283C41A}"/>
              </a:ext>
            </a:extLst>
          </p:cNvPr>
          <p:cNvSpPr txBox="1"/>
          <p:nvPr/>
        </p:nvSpPr>
        <p:spPr>
          <a:xfrm>
            <a:off x="5613400" y="3328134"/>
            <a:ext cx="4711700"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759760735"/>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340</Words>
  <Application>Microsoft Office PowerPoint</Application>
  <PresentationFormat>Grand écran</PresentationFormat>
  <Paragraphs>49</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2023-02-24T05:46:39Z</dcterms:created>
  <dcterms:modified xsi:type="dcterms:W3CDTF">2023-02-24T08:51:52Z</dcterms:modified>
</cp:coreProperties>
</file>