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87" r:id="rId3"/>
    <p:sldId id="256" r:id="rId4"/>
    <p:sldId id="260" r:id="rId5"/>
    <p:sldId id="261" r:id="rId6"/>
    <p:sldId id="262" r:id="rId7"/>
    <p:sldId id="264" r:id="rId8"/>
    <p:sldId id="257" r:id="rId9"/>
    <p:sldId id="263" r:id="rId10"/>
    <p:sldId id="266" r:id="rId11"/>
    <p:sldId id="267" r:id="rId12"/>
    <p:sldId id="268" r:id="rId13"/>
    <p:sldId id="271" r:id="rId14"/>
    <p:sldId id="270" r:id="rId15"/>
    <p:sldId id="269" r:id="rId16"/>
    <p:sldId id="265" r:id="rId17"/>
    <p:sldId id="280" r:id="rId18"/>
    <p:sldId id="273" r:id="rId19"/>
    <p:sldId id="279" r:id="rId20"/>
    <p:sldId id="278" r:id="rId21"/>
    <p:sldId id="277" r:id="rId22"/>
    <p:sldId id="276" r:id="rId23"/>
    <p:sldId id="275" r:id="rId24"/>
    <p:sldId id="274" r:id="rId25"/>
    <p:sldId id="258" r:id="rId26"/>
    <p:sldId id="272" r:id="rId27"/>
    <p:sldId id="282" r:id="rId28"/>
    <p:sldId id="283" r:id="rId29"/>
    <p:sldId id="284" r:id="rId30"/>
    <p:sldId id="281" r:id="rId31"/>
    <p:sldId id="285" r:id="rId32"/>
    <p:sldId id="289"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gjTslKjfJaX+FIIsy87eA==" hashData="YdzyaO7Y8pC4OoF8usOMT0DuNeElWX4XcGbopE3sQmBqkFqrRShmHEUFkhSDaOOvflTY1NtYm2Q+Q2TmqMbx1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AE2ABD-A7F6-463A-B255-D8994A7B8167}" v="43" dt="2023-02-23T12:59:00.9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5A1089-8FE7-DBAD-AA0E-C389C6B4F197}"/>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470C8B7-A4D6-31A4-4FD0-B29FF9EC5B1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87A16F6-DEA2-F038-BF0A-F98CE791B5B5}"/>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5" name="Espace réservé du pied de page 4">
            <a:extLst>
              <a:ext uri="{FF2B5EF4-FFF2-40B4-BE49-F238E27FC236}">
                <a16:creationId xmlns:a16="http://schemas.microsoft.com/office/drawing/2014/main" id="{D4747F56-4361-E439-C4F8-6C01892DFF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935E37-F5EA-BADC-C4FB-F5E72AF2576A}"/>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052299314"/>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8CC68D-1BE9-0C68-E31B-DB179D69822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2234CD7-4B57-8DAF-AF64-36C093AC9ECA}"/>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BC82D97-46E5-C7AB-625E-88C4C524A1E7}"/>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5" name="Espace réservé du pied de page 4">
            <a:extLst>
              <a:ext uri="{FF2B5EF4-FFF2-40B4-BE49-F238E27FC236}">
                <a16:creationId xmlns:a16="http://schemas.microsoft.com/office/drawing/2014/main" id="{F6D2E1BD-FC18-F54C-732A-37D3C7CE47D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A6D8044-C017-C8FB-E1B0-4EED0465AD0C}"/>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001165968"/>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16690F-831F-0829-A355-AD72B862A48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784D6DF-3C86-8B7A-CD72-0134C4938A7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98D7B197-5116-DBE5-2687-76661AD1CD92}"/>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5" name="Espace réservé du pied de page 4">
            <a:extLst>
              <a:ext uri="{FF2B5EF4-FFF2-40B4-BE49-F238E27FC236}">
                <a16:creationId xmlns:a16="http://schemas.microsoft.com/office/drawing/2014/main" id="{A246734C-9E2F-9076-0F24-5BCDA95EBD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E93141-9914-8E18-930F-7D78C8D6AF8E}"/>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780877598"/>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C02498-D45B-8DA4-30BD-A5114EAC79C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3A93E58-F375-F667-A80F-DD8E7D95E8F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96B240B-9EDA-B124-EF77-DAD0EEC8FC5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DC11EEA2-8E3A-80B7-5BB3-691D33781074}"/>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6" name="Espace réservé du pied de page 5">
            <a:extLst>
              <a:ext uri="{FF2B5EF4-FFF2-40B4-BE49-F238E27FC236}">
                <a16:creationId xmlns:a16="http://schemas.microsoft.com/office/drawing/2014/main" id="{A5F23C8E-3B25-F335-BA0E-6525B1986B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185872-EE4F-7F15-DFC2-38AC1AB558ED}"/>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3624638984"/>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4FBDEBE-A19C-70B1-3926-F6382B2323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B8ADD69-0C18-2219-04A8-AA228BFCAA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5ACCA13-A228-2AD4-B6A3-BADAE3B2568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0463F05-E0D6-DB64-7F80-2550D0136C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337F89E-02B9-3792-73FA-F279CF0BCE1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A9585C3-B540-ABE4-1B19-5EA9886161C4}"/>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8" name="Espace réservé du pied de page 7">
            <a:extLst>
              <a:ext uri="{FF2B5EF4-FFF2-40B4-BE49-F238E27FC236}">
                <a16:creationId xmlns:a16="http://schemas.microsoft.com/office/drawing/2014/main" id="{A8A68EBE-1B89-6566-4913-458DB8CC530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0E64BB78-2B8A-91F9-1DDC-0345F520B450}"/>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528818836"/>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D592ED-EC7F-5520-7469-77917B1FFBF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FE796DB9-1A5D-DA78-F0EB-7491B0F7001C}"/>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4" name="Espace réservé du pied de page 3">
            <a:extLst>
              <a:ext uri="{FF2B5EF4-FFF2-40B4-BE49-F238E27FC236}">
                <a16:creationId xmlns:a16="http://schemas.microsoft.com/office/drawing/2014/main" id="{218DFD7A-70C1-ACF1-7C80-AB973DEF737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B5F6C74-75C2-F65E-8CC8-F3FFC92E58A2}"/>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405533763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40EF97B-9DF5-C9BA-DB0C-C5EF7CF0BF3D}"/>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3" name="Espace réservé du pied de page 2">
            <a:extLst>
              <a:ext uri="{FF2B5EF4-FFF2-40B4-BE49-F238E27FC236}">
                <a16:creationId xmlns:a16="http://schemas.microsoft.com/office/drawing/2014/main" id="{8AB561CD-5E88-C231-CB92-029638B39FC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C7BA2ED-D14D-20C6-C634-49EA35291622}"/>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291376343"/>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E67897-1325-BD4B-D351-350690C0573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BD10144-E533-6BEB-D9CD-BB9376A2FC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3476EE6-2C2D-0FA6-4941-0FF9581805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697A7E1-1ED7-9E03-4E95-75BB4F2D2E84}"/>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6" name="Espace réservé du pied de page 5">
            <a:extLst>
              <a:ext uri="{FF2B5EF4-FFF2-40B4-BE49-F238E27FC236}">
                <a16:creationId xmlns:a16="http://schemas.microsoft.com/office/drawing/2014/main" id="{BDCB6855-81E2-3C2C-8649-338EEB518DF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3154DD9-9ED9-74BC-F766-B13B48C36F66}"/>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19341853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68DF53-C042-7D93-C0C9-615F254E353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3AEA55A-35AD-442E-BB33-C355043C1D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91737E3-05FD-861F-40C0-47B6FF84B9B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91BB702-E98C-D430-437C-DB8CF830AE02}"/>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6" name="Espace réservé du pied de page 5">
            <a:extLst>
              <a:ext uri="{FF2B5EF4-FFF2-40B4-BE49-F238E27FC236}">
                <a16:creationId xmlns:a16="http://schemas.microsoft.com/office/drawing/2014/main" id="{18BE060E-DCD4-7655-7CB1-EDFD9A37E18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D06C98-2F6F-5B71-A3BA-3EAE18D17F51}"/>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054628563"/>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FDC51-7653-5686-22AB-5392A22B8F7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826C08D6-AEF3-750D-7B38-D9F53024BAC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6B86D90-E00C-2BF3-7D9E-A7BA221B3C08}"/>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5" name="Espace réservé du pied de page 4">
            <a:extLst>
              <a:ext uri="{FF2B5EF4-FFF2-40B4-BE49-F238E27FC236}">
                <a16:creationId xmlns:a16="http://schemas.microsoft.com/office/drawing/2014/main" id="{7FF67662-1860-4798-7BDD-6D3510E18AF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287205-F69B-3231-48E5-AA78B35A5A5E}"/>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90229567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95698FB-91E6-58F1-AE11-8D159FEE706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26485AD-5B7E-15EA-B195-266E24A3AF9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9A11A73-55F5-96F3-7D73-646A1EFD6139}"/>
              </a:ext>
            </a:extLst>
          </p:cNvPr>
          <p:cNvSpPr>
            <a:spLocks noGrp="1"/>
          </p:cNvSpPr>
          <p:nvPr>
            <p:ph type="dt" sz="half" idx="10"/>
          </p:nvPr>
        </p:nvSpPr>
        <p:spPr/>
        <p:txBody>
          <a:bodyPr/>
          <a:lstStyle/>
          <a:p>
            <a:fld id="{33368DE8-2506-4D47-9868-C6C2277F3605}" type="datetimeFigureOut">
              <a:rPr lang="fr-FR" smtClean="0"/>
              <a:t>23/02/2023</a:t>
            </a:fld>
            <a:endParaRPr lang="fr-FR"/>
          </a:p>
        </p:txBody>
      </p:sp>
      <p:sp>
        <p:nvSpPr>
          <p:cNvPr id="5" name="Espace réservé du pied de page 4">
            <a:extLst>
              <a:ext uri="{FF2B5EF4-FFF2-40B4-BE49-F238E27FC236}">
                <a16:creationId xmlns:a16="http://schemas.microsoft.com/office/drawing/2014/main" id="{BA80E76D-4D03-179B-CC3D-472CC8B12D3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4546F3-5CDF-43AE-D760-4D4033D3ED22}"/>
              </a:ext>
            </a:extLst>
          </p:cNvPr>
          <p:cNvSpPr>
            <a:spLocks noGrp="1"/>
          </p:cNvSpPr>
          <p:nvPr>
            <p:ph type="sldNum" sz="quarter" idx="12"/>
          </p:nvPr>
        </p:nvSpPr>
        <p:spPr/>
        <p:txBody>
          <a:bodyPr/>
          <a:lstStyle/>
          <a:p>
            <a:fld id="{FBBBB076-12D0-48E3-9846-BCDA22898000}" type="slidenum">
              <a:rPr lang="fr-FR" smtClean="0"/>
              <a:t>‹N°›</a:t>
            </a:fld>
            <a:endParaRPr lang="fr-FR"/>
          </a:p>
        </p:txBody>
      </p:sp>
    </p:spTree>
    <p:extLst>
      <p:ext uri="{BB962C8B-B14F-4D97-AF65-F5344CB8AC3E}">
        <p14:creationId xmlns:p14="http://schemas.microsoft.com/office/powerpoint/2010/main" val="211273399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7B96BB9-B067-635B-BB5E-FAF7966B078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D3E359A-1946-5968-B7CB-4529F94E9F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03708BD-0D71-A858-6AD6-098192E7D7B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68DE8-2506-4D47-9868-C6C2277F3605}" type="datetimeFigureOut">
              <a:rPr lang="fr-FR" smtClean="0"/>
              <a:t>23/02/2023</a:t>
            </a:fld>
            <a:endParaRPr lang="fr-FR"/>
          </a:p>
        </p:txBody>
      </p:sp>
      <p:sp>
        <p:nvSpPr>
          <p:cNvPr id="5" name="Espace réservé du pied de page 4">
            <a:extLst>
              <a:ext uri="{FF2B5EF4-FFF2-40B4-BE49-F238E27FC236}">
                <a16:creationId xmlns:a16="http://schemas.microsoft.com/office/drawing/2014/main" id="{48C20634-FB6D-91CD-A17A-17CF3A9DEB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245902F-EC47-5964-F29B-19301C0D7E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BBB076-12D0-48E3-9846-BCDA22898000}" type="slidenum">
              <a:rPr lang="fr-FR" smtClean="0"/>
              <a:t>‹N°›</a:t>
            </a:fld>
            <a:endParaRPr lang="fr-FR"/>
          </a:p>
        </p:txBody>
      </p:sp>
    </p:spTree>
    <p:extLst>
      <p:ext uri="{BB962C8B-B14F-4D97-AF65-F5344CB8AC3E}">
        <p14:creationId xmlns:p14="http://schemas.microsoft.com/office/powerpoint/2010/main" val="9419028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erbe, extérieur, ciel, nature&#10;&#10;Description générée automatiquement">
            <a:extLst>
              <a:ext uri="{FF2B5EF4-FFF2-40B4-BE49-F238E27FC236}">
                <a16:creationId xmlns:a16="http://schemas.microsoft.com/office/drawing/2014/main" id="{22369632-B883-0F80-0A8C-E6075CE83D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8400" y="1143000"/>
            <a:ext cx="7315200" cy="4572000"/>
          </a:xfrm>
          <a:prstGeom prst="rect">
            <a:avLst/>
          </a:prstGeom>
        </p:spPr>
      </p:pic>
      <p:sp>
        <p:nvSpPr>
          <p:cNvPr id="4" name="ZoneTexte 3">
            <a:extLst>
              <a:ext uri="{FF2B5EF4-FFF2-40B4-BE49-F238E27FC236}">
                <a16:creationId xmlns:a16="http://schemas.microsoft.com/office/drawing/2014/main" id="{95ABF3AD-45A2-ED2C-3C5F-C9860ED7FC1E}"/>
              </a:ext>
            </a:extLst>
          </p:cNvPr>
          <p:cNvSpPr txBox="1"/>
          <p:nvPr/>
        </p:nvSpPr>
        <p:spPr>
          <a:xfrm>
            <a:off x="3596277" y="681335"/>
            <a:ext cx="9575800" cy="461665"/>
          </a:xfrm>
          <a:prstGeom prst="rect">
            <a:avLst/>
          </a:prstGeom>
          <a:noFill/>
        </p:spPr>
        <p:txBody>
          <a:bodyPr wrap="square" rtlCol="0">
            <a:spAutoFit/>
          </a:bodyPr>
          <a:lstStyle/>
          <a:p>
            <a:r>
              <a:rPr lang="fr-FR" sz="2400" b="1" dirty="0">
                <a:solidFill>
                  <a:schemeClr val="bg1"/>
                </a:solidFill>
              </a:rPr>
              <a:t>Lorient Vous Propose L’Australie N°1</a:t>
            </a:r>
          </a:p>
        </p:txBody>
      </p:sp>
      <p:sp>
        <p:nvSpPr>
          <p:cNvPr id="5" name="ZoneTexte 4">
            <a:extLst>
              <a:ext uri="{FF2B5EF4-FFF2-40B4-BE49-F238E27FC236}">
                <a16:creationId xmlns:a16="http://schemas.microsoft.com/office/drawing/2014/main" id="{C16A1845-E9C7-7CEB-FF91-F01D9D3660DE}"/>
              </a:ext>
            </a:extLst>
          </p:cNvPr>
          <p:cNvSpPr txBox="1"/>
          <p:nvPr/>
        </p:nvSpPr>
        <p:spPr>
          <a:xfrm>
            <a:off x="2120900" y="5776555"/>
            <a:ext cx="8636000" cy="400110"/>
          </a:xfrm>
          <a:prstGeom prst="rect">
            <a:avLst/>
          </a:prstGeom>
          <a:noFill/>
        </p:spPr>
        <p:txBody>
          <a:bodyPr wrap="square" rtlCol="0">
            <a:spAutoFit/>
          </a:bodyPr>
          <a:lstStyle/>
          <a:p>
            <a:r>
              <a:rPr lang="fr-FR" sz="2000" b="1" dirty="0">
                <a:solidFill>
                  <a:schemeClr val="bg1"/>
                </a:solidFill>
              </a:rPr>
              <a:t>Uluru/Ayers Rock est un symbole de l'Australie et un lieu sacré aborigène.</a:t>
            </a:r>
          </a:p>
        </p:txBody>
      </p:sp>
    </p:spTree>
    <p:extLst>
      <p:ext uri="{BB962C8B-B14F-4D97-AF65-F5344CB8AC3E}">
        <p14:creationId xmlns:p14="http://schemas.microsoft.com/office/powerpoint/2010/main" val="3787953883"/>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sndAc>
          <p:stSnd loop="1">
            <p:snd r:embed="rId2" name="Autumn Rose _ Ernesto Cortazar.wav"/>
          </p:stSnd>
        </p:sndAc>
      </p:transition>
    </mc:Choice>
    <mc:Fallback>
      <p:transition spd="slow" advClick="0" advTm="17000">
        <p:wheel spokes="1"/>
        <p:sndAc>
          <p:stSnd loop="1">
            <p:snd r:embed="rId2" name="Autumn Rose _ Ernesto Cortazar.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CBF6BB-0B09-83AE-3DFE-EF2C794C6B48}"/>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L'Australie est un pays et continent entouré par les océans Indien et Pacifique. Ses principales villes, Sydney, Brisbane, Melbourne, Perth et Adélaïde, sont bâties sur la côte. La capitale, Canberra, est quant à elle située à l'intérieur des terres. Le pays est connu pour l'opéra de Sydney, la Grande Barrière de corail, ses grandes étendues sauvages et désertiques appelées l'Outback, et ses espèces animales uniques comme le kangourou et l'ornithorynque.</a:t>
            </a:r>
          </a:p>
        </p:txBody>
      </p:sp>
    </p:spTree>
    <p:extLst>
      <p:ext uri="{BB962C8B-B14F-4D97-AF65-F5344CB8AC3E}">
        <p14:creationId xmlns:p14="http://schemas.microsoft.com/office/powerpoint/2010/main" val="279478301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herbe, nature&#10;&#10;Description générée automatiquement">
            <a:extLst>
              <a:ext uri="{FF2B5EF4-FFF2-40B4-BE49-F238E27FC236}">
                <a16:creationId xmlns:a16="http://schemas.microsoft.com/office/drawing/2014/main" id="{EE82A3A8-7BEB-5EB8-5655-788CC39053B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933450"/>
            <a:ext cx="7620000" cy="4991100"/>
          </a:xfrm>
          <a:prstGeom prst="rect">
            <a:avLst/>
          </a:prstGeom>
        </p:spPr>
      </p:pic>
      <p:sp>
        <p:nvSpPr>
          <p:cNvPr id="6" name="ZoneTexte 5">
            <a:extLst>
              <a:ext uri="{FF2B5EF4-FFF2-40B4-BE49-F238E27FC236}">
                <a16:creationId xmlns:a16="http://schemas.microsoft.com/office/drawing/2014/main" id="{16515231-3CB0-F442-16B6-77D274B26561}"/>
              </a:ext>
            </a:extLst>
          </p:cNvPr>
          <p:cNvSpPr txBox="1"/>
          <p:nvPr/>
        </p:nvSpPr>
        <p:spPr>
          <a:xfrm>
            <a:off x="3886200" y="933450"/>
            <a:ext cx="6756400" cy="400110"/>
          </a:xfrm>
          <a:prstGeom prst="rect">
            <a:avLst/>
          </a:prstGeom>
          <a:noFill/>
        </p:spPr>
        <p:txBody>
          <a:bodyPr wrap="square" rtlCol="0">
            <a:spAutoFit/>
          </a:bodyPr>
          <a:lstStyle/>
          <a:p>
            <a:r>
              <a:rPr lang="fr-FR" sz="2000" b="1" dirty="0">
                <a:solidFill>
                  <a:schemeClr val="bg1"/>
                </a:solidFill>
              </a:rPr>
              <a:t>Le lac </a:t>
            </a:r>
            <a:r>
              <a:rPr lang="fr-FR" sz="2000" b="1" dirty="0" err="1">
                <a:solidFill>
                  <a:schemeClr val="bg1"/>
                </a:solidFill>
              </a:rPr>
              <a:t>Hillier</a:t>
            </a:r>
            <a:r>
              <a:rPr lang="fr-FR" sz="2000" b="1" dirty="0">
                <a:solidFill>
                  <a:schemeClr val="bg1"/>
                </a:solidFill>
              </a:rPr>
              <a:t> et sa couleur rose bonbon.</a:t>
            </a:r>
          </a:p>
        </p:txBody>
      </p:sp>
    </p:spTree>
    <p:extLst>
      <p:ext uri="{BB962C8B-B14F-4D97-AF65-F5344CB8AC3E}">
        <p14:creationId xmlns:p14="http://schemas.microsoft.com/office/powerpoint/2010/main" val="221927515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arbre, extérieur, koala&#10;&#10;Description générée automatiquement">
            <a:extLst>
              <a:ext uri="{FF2B5EF4-FFF2-40B4-BE49-F238E27FC236}">
                <a16:creationId xmlns:a16="http://schemas.microsoft.com/office/drawing/2014/main" id="{FFFBEB60-6F9E-6442-A082-5B7A88F809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73400" y="793750"/>
            <a:ext cx="6045200" cy="5270500"/>
          </a:xfrm>
          <a:prstGeom prst="rect">
            <a:avLst/>
          </a:prstGeom>
        </p:spPr>
      </p:pic>
      <p:sp>
        <p:nvSpPr>
          <p:cNvPr id="4" name="ZoneTexte 3">
            <a:extLst>
              <a:ext uri="{FF2B5EF4-FFF2-40B4-BE49-F238E27FC236}">
                <a16:creationId xmlns:a16="http://schemas.microsoft.com/office/drawing/2014/main" id="{1348EF72-FF05-D0A9-B6C6-5AF53F7ED5CB}"/>
              </a:ext>
            </a:extLst>
          </p:cNvPr>
          <p:cNvSpPr txBox="1"/>
          <p:nvPr/>
        </p:nvSpPr>
        <p:spPr>
          <a:xfrm>
            <a:off x="5765800" y="5664140"/>
            <a:ext cx="4445000" cy="400110"/>
          </a:xfrm>
          <a:prstGeom prst="rect">
            <a:avLst/>
          </a:prstGeom>
          <a:noFill/>
        </p:spPr>
        <p:txBody>
          <a:bodyPr wrap="square" rtlCol="0">
            <a:spAutoFit/>
          </a:bodyPr>
          <a:lstStyle/>
          <a:p>
            <a:r>
              <a:rPr lang="fr-FR" sz="2000" b="1" dirty="0">
                <a:solidFill>
                  <a:schemeClr val="bg1"/>
                </a:solidFill>
              </a:rPr>
              <a:t>Koala.</a:t>
            </a:r>
          </a:p>
        </p:txBody>
      </p:sp>
    </p:spTree>
    <p:extLst>
      <p:ext uri="{BB962C8B-B14F-4D97-AF65-F5344CB8AC3E}">
        <p14:creationId xmlns:p14="http://schemas.microsoft.com/office/powerpoint/2010/main" val="198223570"/>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 arbre, kangourou, extérieur&#10;&#10;Description générée automatiquement">
            <a:extLst>
              <a:ext uri="{FF2B5EF4-FFF2-40B4-BE49-F238E27FC236}">
                <a16:creationId xmlns:a16="http://schemas.microsoft.com/office/drawing/2014/main" id="{BA7E16F7-30E9-1A29-2E28-0352F244A81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304800"/>
            <a:ext cx="4572000" cy="6235700"/>
          </a:xfrm>
          <a:prstGeom prst="rect">
            <a:avLst/>
          </a:prstGeom>
        </p:spPr>
      </p:pic>
      <p:sp>
        <p:nvSpPr>
          <p:cNvPr id="4" name="ZoneTexte 3">
            <a:extLst>
              <a:ext uri="{FF2B5EF4-FFF2-40B4-BE49-F238E27FC236}">
                <a16:creationId xmlns:a16="http://schemas.microsoft.com/office/drawing/2014/main" id="{24FE6FEC-7B81-D12D-6443-0C46C83DB819}"/>
              </a:ext>
            </a:extLst>
          </p:cNvPr>
          <p:cNvSpPr txBox="1"/>
          <p:nvPr/>
        </p:nvSpPr>
        <p:spPr>
          <a:xfrm>
            <a:off x="8547100" y="3746500"/>
            <a:ext cx="3644900" cy="400110"/>
          </a:xfrm>
          <a:prstGeom prst="rect">
            <a:avLst/>
          </a:prstGeom>
          <a:noFill/>
        </p:spPr>
        <p:txBody>
          <a:bodyPr wrap="square" rtlCol="0">
            <a:spAutoFit/>
          </a:bodyPr>
          <a:lstStyle/>
          <a:p>
            <a:r>
              <a:rPr lang="fr-FR" sz="2000" b="1" dirty="0"/>
              <a:t>Kangourou géant.</a:t>
            </a:r>
          </a:p>
        </p:txBody>
      </p:sp>
    </p:spTree>
    <p:extLst>
      <p:ext uri="{BB962C8B-B14F-4D97-AF65-F5344CB8AC3E}">
        <p14:creationId xmlns:p14="http://schemas.microsoft.com/office/powerpoint/2010/main" val="3403110200"/>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erbe, oiseau, extérieur, arbre&#10;&#10;Description générée automatiquement">
            <a:extLst>
              <a:ext uri="{FF2B5EF4-FFF2-40B4-BE49-F238E27FC236}">
                <a16:creationId xmlns:a16="http://schemas.microsoft.com/office/drawing/2014/main" id="{7315CC0A-DD91-8B64-F7E6-50495BFE0A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13737" y="882650"/>
            <a:ext cx="5964525" cy="5092700"/>
          </a:xfrm>
          <a:prstGeom prst="rect">
            <a:avLst/>
          </a:prstGeom>
        </p:spPr>
      </p:pic>
      <p:sp>
        <p:nvSpPr>
          <p:cNvPr id="4" name="ZoneTexte 3">
            <a:extLst>
              <a:ext uri="{FF2B5EF4-FFF2-40B4-BE49-F238E27FC236}">
                <a16:creationId xmlns:a16="http://schemas.microsoft.com/office/drawing/2014/main" id="{1D8D2608-B393-0A9D-E7D2-0B80EEC27576}"/>
              </a:ext>
            </a:extLst>
          </p:cNvPr>
          <p:cNvSpPr txBox="1"/>
          <p:nvPr/>
        </p:nvSpPr>
        <p:spPr>
          <a:xfrm>
            <a:off x="3517900" y="5265519"/>
            <a:ext cx="5295900" cy="707886"/>
          </a:xfrm>
          <a:prstGeom prst="rect">
            <a:avLst/>
          </a:prstGeom>
          <a:noFill/>
        </p:spPr>
        <p:txBody>
          <a:bodyPr wrap="square" rtlCol="0">
            <a:spAutoFit/>
          </a:bodyPr>
          <a:lstStyle/>
          <a:p>
            <a:r>
              <a:rPr lang="fr-FR" sz="2000" b="1" dirty="0">
                <a:solidFill>
                  <a:schemeClr val="bg1"/>
                </a:solidFill>
              </a:rPr>
              <a:t>Emu ( </a:t>
            </a:r>
            <a:r>
              <a:rPr lang="fr-FR" sz="2000" b="1" dirty="0" err="1">
                <a:solidFill>
                  <a:schemeClr val="bg1"/>
                </a:solidFill>
              </a:rPr>
              <a:t>Dromaius</a:t>
            </a:r>
            <a:r>
              <a:rPr lang="fr-FR" sz="2000" b="1" dirty="0">
                <a:solidFill>
                  <a:schemeClr val="bg1"/>
                </a:solidFill>
              </a:rPr>
              <a:t> </a:t>
            </a:r>
            <a:r>
              <a:rPr lang="fr-FR" sz="2000" b="1" dirty="0" err="1">
                <a:solidFill>
                  <a:schemeClr val="bg1"/>
                </a:solidFill>
              </a:rPr>
              <a:t>novaehollandiae</a:t>
            </a:r>
            <a:r>
              <a:rPr lang="fr-FR" sz="2000" b="1" dirty="0">
                <a:solidFill>
                  <a:schemeClr val="bg1"/>
                </a:solidFill>
              </a:rPr>
              <a:t> ) au </a:t>
            </a:r>
            <a:r>
              <a:rPr lang="fr-FR" sz="2000" b="1" dirty="0" err="1">
                <a:solidFill>
                  <a:schemeClr val="bg1"/>
                </a:solidFill>
              </a:rPr>
              <a:t>Lone</a:t>
            </a:r>
            <a:r>
              <a:rPr lang="fr-FR" sz="2000" b="1" dirty="0">
                <a:solidFill>
                  <a:schemeClr val="bg1"/>
                </a:solidFill>
              </a:rPr>
              <a:t> Pine Koala </a:t>
            </a:r>
            <a:r>
              <a:rPr lang="fr-FR" sz="2000" b="1" dirty="0" err="1">
                <a:solidFill>
                  <a:schemeClr val="bg1"/>
                </a:solidFill>
              </a:rPr>
              <a:t>Sanctuary</a:t>
            </a:r>
            <a:r>
              <a:rPr lang="fr-FR" sz="2000" b="1" dirty="0">
                <a:solidFill>
                  <a:schemeClr val="bg1"/>
                </a:solidFill>
              </a:rPr>
              <a:t>, Brisbane, Australie.</a:t>
            </a:r>
          </a:p>
        </p:txBody>
      </p:sp>
    </p:spTree>
    <p:extLst>
      <p:ext uri="{BB962C8B-B14F-4D97-AF65-F5344CB8AC3E}">
        <p14:creationId xmlns:p14="http://schemas.microsoft.com/office/powerpoint/2010/main" val="3351391058"/>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fleur, plante, légume&#10;&#10;Description générée automatiquement">
            <a:extLst>
              <a:ext uri="{FF2B5EF4-FFF2-40B4-BE49-F238E27FC236}">
                <a16:creationId xmlns:a16="http://schemas.microsoft.com/office/drawing/2014/main" id="{F67B86C9-D0DE-5D5D-608A-12CC8B8BE8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2500" y="774700"/>
            <a:ext cx="8712200" cy="5308600"/>
          </a:xfrm>
          <a:prstGeom prst="rect">
            <a:avLst/>
          </a:prstGeom>
        </p:spPr>
      </p:pic>
      <p:sp>
        <p:nvSpPr>
          <p:cNvPr id="4" name="ZoneTexte 3">
            <a:extLst>
              <a:ext uri="{FF2B5EF4-FFF2-40B4-BE49-F238E27FC236}">
                <a16:creationId xmlns:a16="http://schemas.microsoft.com/office/drawing/2014/main" id="{97939520-E5EE-7A0B-A88F-F3A2A47EC5C4}"/>
              </a:ext>
            </a:extLst>
          </p:cNvPr>
          <p:cNvSpPr txBox="1"/>
          <p:nvPr/>
        </p:nvSpPr>
        <p:spPr>
          <a:xfrm>
            <a:off x="508000" y="3228945"/>
            <a:ext cx="1714500" cy="400110"/>
          </a:xfrm>
          <a:prstGeom prst="rect">
            <a:avLst/>
          </a:prstGeom>
          <a:noFill/>
        </p:spPr>
        <p:txBody>
          <a:bodyPr wrap="square" rtlCol="0">
            <a:spAutoFit/>
          </a:bodyPr>
          <a:lstStyle/>
          <a:p>
            <a:r>
              <a:rPr lang="fr-FR" sz="2000" b="1" dirty="0"/>
              <a:t>Mimosa doré.</a:t>
            </a:r>
          </a:p>
        </p:txBody>
      </p:sp>
    </p:spTree>
    <p:extLst>
      <p:ext uri="{BB962C8B-B14F-4D97-AF65-F5344CB8AC3E}">
        <p14:creationId xmlns:p14="http://schemas.microsoft.com/office/powerpoint/2010/main" val="3234374909"/>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extérieur, mammifère, ours&#10;&#10;Description générée automatiquement">
            <a:extLst>
              <a:ext uri="{FF2B5EF4-FFF2-40B4-BE49-F238E27FC236}">
                <a16:creationId xmlns:a16="http://schemas.microsoft.com/office/drawing/2014/main" id="{80A43806-EA3E-CC2A-C76A-1576DD8D22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98036" y="641350"/>
            <a:ext cx="6995927" cy="5575300"/>
          </a:xfrm>
          <a:prstGeom prst="rect">
            <a:avLst/>
          </a:prstGeom>
        </p:spPr>
      </p:pic>
      <p:sp>
        <p:nvSpPr>
          <p:cNvPr id="4" name="ZoneTexte 3">
            <a:extLst>
              <a:ext uri="{FF2B5EF4-FFF2-40B4-BE49-F238E27FC236}">
                <a16:creationId xmlns:a16="http://schemas.microsoft.com/office/drawing/2014/main" id="{C5D6CEF4-240C-9E55-A7F6-DAC3F7AC90F4}"/>
              </a:ext>
            </a:extLst>
          </p:cNvPr>
          <p:cNvSpPr txBox="1"/>
          <p:nvPr/>
        </p:nvSpPr>
        <p:spPr>
          <a:xfrm>
            <a:off x="5125336" y="6216650"/>
            <a:ext cx="7384164" cy="400110"/>
          </a:xfrm>
          <a:prstGeom prst="rect">
            <a:avLst/>
          </a:prstGeom>
          <a:noFill/>
        </p:spPr>
        <p:txBody>
          <a:bodyPr wrap="square" rtlCol="0">
            <a:spAutoFit/>
          </a:bodyPr>
          <a:lstStyle/>
          <a:p>
            <a:r>
              <a:rPr lang="fr-FR" sz="2000" b="1" dirty="0"/>
              <a:t>Diable de Tasmanie.</a:t>
            </a:r>
          </a:p>
        </p:txBody>
      </p:sp>
    </p:spTree>
    <p:extLst>
      <p:ext uri="{BB962C8B-B14F-4D97-AF65-F5344CB8AC3E}">
        <p14:creationId xmlns:p14="http://schemas.microsoft.com/office/powerpoint/2010/main" val="2700682218"/>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eige, extérieur, mammifère, coteau&#10;&#10;Description générée automatiquement">
            <a:extLst>
              <a:ext uri="{FF2B5EF4-FFF2-40B4-BE49-F238E27FC236}">
                <a16:creationId xmlns:a16="http://schemas.microsoft.com/office/drawing/2014/main" id="{99D60A3D-21A1-83E5-B2B0-94F6C30D14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8001" y="825500"/>
            <a:ext cx="8572499" cy="5207000"/>
          </a:xfrm>
          <a:prstGeom prst="rect">
            <a:avLst/>
          </a:prstGeom>
        </p:spPr>
      </p:pic>
      <p:sp>
        <p:nvSpPr>
          <p:cNvPr id="4" name="ZoneTexte 3">
            <a:extLst>
              <a:ext uri="{FF2B5EF4-FFF2-40B4-BE49-F238E27FC236}">
                <a16:creationId xmlns:a16="http://schemas.microsoft.com/office/drawing/2014/main" id="{50A84245-70A7-7277-B7C1-34A07F5CBE9D}"/>
              </a:ext>
            </a:extLst>
          </p:cNvPr>
          <p:cNvSpPr txBox="1"/>
          <p:nvPr/>
        </p:nvSpPr>
        <p:spPr>
          <a:xfrm>
            <a:off x="3251200" y="5978495"/>
            <a:ext cx="6032500" cy="400110"/>
          </a:xfrm>
          <a:prstGeom prst="rect">
            <a:avLst/>
          </a:prstGeom>
          <a:noFill/>
        </p:spPr>
        <p:txBody>
          <a:bodyPr wrap="square" rtlCol="0">
            <a:spAutoFit/>
          </a:bodyPr>
          <a:lstStyle/>
          <a:p>
            <a:r>
              <a:rPr lang="fr-FR" sz="2000" b="1" dirty="0">
                <a:solidFill>
                  <a:schemeClr val="bg1"/>
                </a:solidFill>
              </a:rPr>
              <a:t>Wombat marchant dans la neige à </a:t>
            </a:r>
            <a:r>
              <a:rPr lang="fr-FR" sz="2000" b="1" dirty="0" err="1">
                <a:solidFill>
                  <a:schemeClr val="bg1"/>
                </a:solidFill>
              </a:rPr>
              <a:t>Cludle</a:t>
            </a:r>
            <a:r>
              <a:rPr lang="fr-FR" sz="2000" b="1" dirty="0">
                <a:solidFill>
                  <a:schemeClr val="bg1"/>
                </a:solidFill>
              </a:rPr>
              <a:t> </a:t>
            </a:r>
            <a:r>
              <a:rPr lang="fr-FR" sz="2000" b="1" dirty="0" err="1">
                <a:solidFill>
                  <a:schemeClr val="bg1"/>
                </a:solidFill>
              </a:rPr>
              <a:t>Mountain</a:t>
            </a:r>
            <a:endParaRPr lang="fr-FR" sz="2000" b="1" dirty="0">
              <a:solidFill>
                <a:schemeClr val="bg1"/>
              </a:solidFill>
            </a:endParaRPr>
          </a:p>
        </p:txBody>
      </p:sp>
    </p:spTree>
    <p:extLst>
      <p:ext uri="{BB962C8B-B14F-4D97-AF65-F5344CB8AC3E}">
        <p14:creationId xmlns:p14="http://schemas.microsoft.com/office/powerpoint/2010/main" val="3581691439"/>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rrain, reptile, lézard, extérieur&#10;&#10;Description générée automatiquement">
            <a:extLst>
              <a:ext uri="{FF2B5EF4-FFF2-40B4-BE49-F238E27FC236}">
                <a16:creationId xmlns:a16="http://schemas.microsoft.com/office/drawing/2014/main" id="{F326B6B3-269B-C5D3-D244-A6A0EBABBD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22500" y="825500"/>
            <a:ext cx="7797800" cy="5245100"/>
          </a:xfrm>
          <a:prstGeom prst="rect">
            <a:avLst/>
          </a:prstGeom>
        </p:spPr>
      </p:pic>
      <p:sp>
        <p:nvSpPr>
          <p:cNvPr id="4" name="ZoneTexte 3">
            <a:extLst>
              <a:ext uri="{FF2B5EF4-FFF2-40B4-BE49-F238E27FC236}">
                <a16:creationId xmlns:a16="http://schemas.microsoft.com/office/drawing/2014/main" id="{BE8B3A95-E308-7022-1F4C-4F7094E690FE}"/>
              </a:ext>
            </a:extLst>
          </p:cNvPr>
          <p:cNvSpPr txBox="1"/>
          <p:nvPr/>
        </p:nvSpPr>
        <p:spPr>
          <a:xfrm>
            <a:off x="3238500" y="6070600"/>
            <a:ext cx="7797800" cy="400110"/>
          </a:xfrm>
          <a:prstGeom prst="rect">
            <a:avLst/>
          </a:prstGeom>
          <a:noFill/>
        </p:spPr>
        <p:txBody>
          <a:bodyPr wrap="square" rtlCol="0">
            <a:spAutoFit/>
          </a:bodyPr>
          <a:lstStyle/>
          <a:p>
            <a:r>
              <a:rPr lang="fr-FR" sz="2000" b="1" dirty="0" err="1">
                <a:solidFill>
                  <a:schemeClr val="bg1"/>
                </a:solidFill>
              </a:rPr>
              <a:t>Perentie</a:t>
            </a:r>
            <a:r>
              <a:rPr lang="fr-FR" sz="2000" b="1" dirty="0">
                <a:solidFill>
                  <a:schemeClr val="bg1"/>
                </a:solidFill>
              </a:rPr>
              <a:t> Lizard Varanus </a:t>
            </a:r>
            <a:r>
              <a:rPr lang="fr-FR" sz="2000" b="1" dirty="0" err="1">
                <a:solidFill>
                  <a:schemeClr val="bg1"/>
                </a:solidFill>
              </a:rPr>
              <a:t>giganteus</a:t>
            </a:r>
            <a:r>
              <a:rPr lang="fr-FR" sz="2000" b="1" dirty="0">
                <a:solidFill>
                  <a:schemeClr val="bg1"/>
                </a:solidFill>
              </a:rPr>
              <a:t> au zoo de Perth</a:t>
            </a:r>
          </a:p>
        </p:txBody>
      </p:sp>
    </p:spTree>
    <p:extLst>
      <p:ext uri="{BB962C8B-B14F-4D97-AF65-F5344CB8AC3E}">
        <p14:creationId xmlns:p14="http://schemas.microsoft.com/office/powerpoint/2010/main" val="217053544"/>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mmifère&#10;&#10;Description générée automatiquement">
            <a:extLst>
              <a:ext uri="{FF2B5EF4-FFF2-40B4-BE49-F238E27FC236}">
                <a16:creationId xmlns:a16="http://schemas.microsoft.com/office/drawing/2014/main" id="{69E3C426-3FFF-0FA4-8557-75D9BDA82B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70100" y="850900"/>
            <a:ext cx="8051800" cy="5156200"/>
          </a:xfrm>
          <a:prstGeom prst="rect">
            <a:avLst/>
          </a:prstGeom>
        </p:spPr>
      </p:pic>
      <p:sp>
        <p:nvSpPr>
          <p:cNvPr id="4" name="ZoneTexte 3">
            <a:extLst>
              <a:ext uri="{FF2B5EF4-FFF2-40B4-BE49-F238E27FC236}">
                <a16:creationId xmlns:a16="http://schemas.microsoft.com/office/drawing/2014/main" id="{8659AAB6-F9BD-823F-1737-38C9299BFE61}"/>
              </a:ext>
            </a:extLst>
          </p:cNvPr>
          <p:cNvSpPr txBox="1"/>
          <p:nvPr/>
        </p:nvSpPr>
        <p:spPr>
          <a:xfrm>
            <a:off x="4279900" y="5959445"/>
            <a:ext cx="6870700" cy="400110"/>
          </a:xfrm>
          <a:prstGeom prst="rect">
            <a:avLst/>
          </a:prstGeom>
          <a:noFill/>
        </p:spPr>
        <p:txBody>
          <a:bodyPr wrap="square" rtlCol="0">
            <a:spAutoFit/>
          </a:bodyPr>
          <a:lstStyle/>
          <a:p>
            <a:r>
              <a:rPr lang="fr-FR" sz="2000" b="1" dirty="0">
                <a:solidFill>
                  <a:schemeClr val="bg1"/>
                </a:solidFill>
              </a:rPr>
              <a:t>Chat marsupial à queue tachetée.</a:t>
            </a:r>
          </a:p>
        </p:txBody>
      </p:sp>
    </p:spTree>
    <p:extLst>
      <p:ext uri="{BB962C8B-B14F-4D97-AF65-F5344CB8AC3E}">
        <p14:creationId xmlns:p14="http://schemas.microsoft.com/office/powerpoint/2010/main" val="1289186320"/>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6" name="Image 5" descr="Une image contenant eau, poisson, piscine, requin&#10;&#10;Description générée automatiquement">
            <a:extLst>
              <a:ext uri="{FF2B5EF4-FFF2-40B4-BE49-F238E27FC236}">
                <a16:creationId xmlns:a16="http://schemas.microsoft.com/office/drawing/2014/main" id="{97007C71-DE70-ADAA-F8F1-FD6DB150AC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16150" y="819150"/>
            <a:ext cx="7759700" cy="5219700"/>
          </a:xfrm>
          <a:prstGeom prst="rect">
            <a:avLst/>
          </a:prstGeom>
        </p:spPr>
      </p:pic>
      <p:sp>
        <p:nvSpPr>
          <p:cNvPr id="7" name="ZoneTexte 6">
            <a:extLst>
              <a:ext uri="{FF2B5EF4-FFF2-40B4-BE49-F238E27FC236}">
                <a16:creationId xmlns:a16="http://schemas.microsoft.com/office/drawing/2014/main" id="{EC0A2520-95D9-5AD8-6D10-5B45279BB2F1}"/>
              </a:ext>
            </a:extLst>
          </p:cNvPr>
          <p:cNvSpPr txBox="1"/>
          <p:nvPr/>
        </p:nvSpPr>
        <p:spPr>
          <a:xfrm>
            <a:off x="5143500" y="6010305"/>
            <a:ext cx="7759700" cy="400110"/>
          </a:xfrm>
          <a:prstGeom prst="rect">
            <a:avLst/>
          </a:prstGeom>
          <a:noFill/>
        </p:spPr>
        <p:txBody>
          <a:bodyPr wrap="square" rtlCol="0">
            <a:spAutoFit/>
          </a:bodyPr>
          <a:lstStyle/>
          <a:p>
            <a:r>
              <a:rPr lang="fr-FR" sz="2000" b="1" dirty="0">
                <a:solidFill>
                  <a:schemeClr val="bg1"/>
                </a:solidFill>
              </a:rPr>
              <a:t>Grand requin blanc.</a:t>
            </a:r>
          </a:p>
        </p:txBody>
      </p:sp>
    </p:spTree>
    <p:extLst>
      <p:ext uri="{BB962C8B-B14F-4D97-AF65-F5344CB8AC3E}">
        <p14:creationId xmlns:p14="http://schemas.microsoft.com/office/powerpoint/2010/main" val="3816766358"/>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eige, extérieur, montagne, ciel&#10;&#10;Description générée automatiquement">
            <a:extLst>
              <a:ext uri="{FF2B5EF4-FFF2-40B4-BE49-F238E27FC236}">
                <a16:creationId xmlns:a16="http://schemas.microsoft.com/office/drawing/2014/main" id="{1FF79A43-E11B-5D32-EAC3-C19D7518EE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3451" y="548640"/>
            <a:ext cx="8125097" cy="5316584"/>
          </a:xfrm>
          <a:prstGeom prst="rect">
            <a:avLst/>
          </a:prstGeom>
        </p:spPr>
      </p:pic>
      <p:sp>
        <p:nvSpPr>
          <p:cNvPr id="4" name="ZoneTexte 3">
            <a:extLst>
              <a:ext uri="{FF2B5EF4-FFF2-40B4-BE49-F238E27FC236}">
                <a16:creationId xmlns:a16="http://schemas.microsoft.com/office/drawing/2014/main" id="{56A309C6-5422-2053-24A2-9CE47A6C139F}"/>
              </a:ext>
            </a:extLst>
          </p:cNvPr>
          <p:cNvSpPr txBox="1"/>
          <p:nvPr/>
        </p:nvSpPr>
        <p:spPr>
          <a:xfrm>
            <a:off x="888274" y="5865224"/>
            <a:ext cx="10920549" cy="707886"/>
          </a:xfrm>
          <a:prstGeom prst="rect">
            <a:avLst/>
          </a:prstGeom>
          <a:noFill/>
        </p:spPr>
        <p:txBody>
          <a:bodyPr wrap="square" rtlCol="0">
            <a:spAutoFit/>
          </a:bodyPr>
          <a:lstStyle/>
          <a:p>
            <a:r>
              <a:rPr lang="fr-FR" sz="2000" b="1" dirty="0">
                <a:solidFill>
                  <a:schemeClr val="bg1"/>
                </a:solidFill>
              </a:rPr>
              <a:t>Mont </a:t>
            </a:r>
            <a:r>
              <a:rPr lang="fr-FR" sz="2000" b="1" dirty="0" err="1">
                <a:solidFill>
                  <a:schemeClr val="bg1"/>
                </a:solidFill>
              </a:rPr>
              <a:t>Hotham</a:t>
            </a:r>
            <a:r>
              <a:rPr lang="fr-FR" sz="2000" b="1" dirty="0">
                <a:solidFill>
                  <a:schemeClr val="bg1"/>
                </a:solidFill>
              </a:rPr>
              <a:t> : l’Australie est le continent le plus sec et le plus plat, pourtant elle a également des régions alpestres dans la Cordillère australienne et en Tasmanie.</a:t>
            </a:r>
          </a:p>
        </p:txBody>
      </p:sp>
    </p:spTree>
    <p:extLst>
      <p:ext uri="{BB962C8B-B14F-4D97-AF65-F5344CB8AC3E}">
        <p14:creationId xmlns:p14="http://schemas.microsoft.com/office/powerpoint/2010/main" val="802470430"/>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bâtiment gouvernemental&#10;&#10;Description générée automatiquement">
            <a:extLst>
              <a:ext uri="{FF2B5EF4-FFF2-40B4-BE49-F238E27FC236}">
                <a16:creationId xmlns:a16="http://schemas.microsoft.com/office/drawing/2014/main" id="{DBD982B0-1290-CA66-9266-BDB1EA30600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5371" y="953589"/>
            <a:ext cx="7785463" cy="4898571"/>
          </a:xfrm>
          <a:prstGeom prst="rect">
            <a:avLst/>
          </a:prstGeom>
        </p:spPr>
      </p:pic>
      <p:sp>
        <p:nvSpPr>
          <p:cNvPr id="4" name="ZoneTexte 3">
            <a:extLst>
              <a:ext uri="{FF2B5EF4-FFF2-40B4-BE49-F238E27FC236}">
                <a16:creationId xmlns:a16="http://schemas.microsoft.com/office/drawing/2014/main" id="{98008236-E1D8-F07E-58D4-9F67A3FFA47C}"/>
              </a:ext>
            </a:extLst>
          </p:cNvPr>
          <p:cNvSpPr txBox="1"/>
          <p:nvPr/>
        </p:nvSpPr>
        <p:spPr>
          <a:xfrm>
            <a:off x="2011680" y="5852160"/>
            <a:ext cx="8516982" cy="707886"/>
          </a:xfrm>
          <a:prstGeom prst="rect">
            <a:avLst/>
          </a:prstGeom>
          <a:noFill/>
        </p:spPr>
        <p:txBody>
          <a:bodyPr wrap="square" rtlCol="0">
            <a:spAutoFit/>
          </a:bodyPr>
          <a:lstStyle/>
          <a:p>
            <a:r>
              <a:rPr lang="fr-FR" sz="2000" b="1" dirty="0"/>
              <a:t>Melbourne est la capitale de l'Australie jusqu'en 1908 et abrite de nos jours l'ancien bâtiment du Parlement australien.</a:t>
            </a:r>
          </a:p>
        </p:txBody>
      </p:sp>
    </p:spTree>
    <p:extLst>
      <p:ext uri="{BB962C8B-B14F-4D97-AF65-F5344CB8AC3E}">
        <p14:creationId xmlns:p14="http://schemas.microsoft.com/office/powerpoint/2010/main" val="152960435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route, arbre, extérieur, rue&#10;&#10;Description générée automatiquement">
            <a:extLst>
              <a:ext uri="{FF2B5EF4-FFF2-40B4-BE49-F238E27FC236}">
                <a16:creationId xmlns:a16="http://schemas.microsoft.com/office/drawing/2014/main" id="{D60E3BC8-79CF-7DBA-3B47-FF61296E6D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22417" y="751114"/>
            <a:ext cx="8347166" cy="5355771"/>
          </a:xfrm>
          <a:prstGeom prst="rect">
            <a:avLst/>
          </a:prstGeom>
        </p:spPr>
      </p:pic>
      <p:sp>
        <p:nvSpPr>
          <p:cNvPr id="6" name="ZoneTexte 5">
            <a:extLst>
              <a:ext uri="{FF2B5EF4-FFF2-40B4-BE49-F238E27FC236}">
                <a16:creationId xmlns:a16="http://schemas.microsoft.com/office/drawing/2014/main" id="{13268432-4A48-F412-4455-CA5B09B86537}"/>
              </a:ext>
            </a:extLst>
          </p:cNvPr>
          <p:cNvSpPr txBox="1"/>
          <p:nvPr/>
        </p:nvSpPr>
        <p:spPr>
          <a:xfrm>
            <a:off x="535577" y="6071550"/>
            <a:ext cx="11299372" cy="707886"/>
          </a:xfrm>
          <a:prstGeom prst="rect">
            <a:avLst/>
          </a:prstGeom>
          <a:noFill/>
        </p:spPr>
        <p:txBody>
          <a:bodyPr wrap="square">
            <a:spAutoFit/>
          </a:bodyPr>
          <a:lstStyle/>
          <a:p>
            <a:r>
              <a:rPr lang="fr-FR" sz="2000" b="1" dirty="0"/>
              <a:t>Le Parlement de Nouvelle-Galles du Sud est le plus ancien d'Australie, ayant son origine en 1824. Les femmes obtiennent le droit de vote en 190257.</a:t>
            </a:r>
          </a:p>
        </p:txBody>
      </p:sp>
    </p:spTree>
    <p:extLst>
      <p:ext uri="{BB962C8B-B14F-4D97-AF65-F5344CB8AC3E}">
        <p14:creationId xmlns:p14="http://schemas.microsoft.com/office/powerpoint/2010/main" val="912692334"/>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vieux, pierre, allée&#10;&#10;Description générée automatiquement">
            <a:extLst>
              <a:ext uri="{FF2B5EF4-FFF2-40B4-BE49-F238E27FC236}">
                <a16:creationId xmlns:a16="http://schemas.microsoft.com/office/drawing/2014/main" id="{382DDBCD-AA1A-62D8-653A-0533239A6F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3039" y="718456"/>
            <a:ext cx="9313817" cy="5421087"/>
          </a:xfrm>
          <a:prstGeom prst="rect">
            <a:avLst/>
          </a:prstGeom>
        </p:spPr>
      </p:pic>
      <p:sp>
        <p:nvSpPr>
          <p:cNvPr id="4" name="ZoneTexte 3">
            <a:extLst>
              <a:ext uri="{FF2B5EF4-FFF2-40B4-BE49-F238E27FC236}">
                <a16:creationId xmlns:a16="http://schemas.microsoft.com/office/drawing/2014/main" id="{B06405DA-33B7-EF6B-9C84-18FC234E9849}"/>
              </a:ext>
            </a:extLst>
          </p:cNvPr>
          <p:cNvSpPr txBox="1"/>
          <p:nvPr/>
        </p:nvSpPr>
        <p:spPr>
          <a:xfrm>
            <a:off x="827314" y="6150114"/>
            <a:ext cx="11364686" cy="707886"/>
          </a:xfrm>
          <a:prstGeom prst="rect">
            <a:avLst/>
          </a:prstGeom>
          <a:noFill/>
        </p:spPr>
        <p:txBody>
          <a:bodyPr wrap="square" rtlCol="0">
            <a:spAutoFit/>
          </a:bodyPr>
          <a:lstStyle/>
          <a:p>
            <a:r>
              <a:rPr lang="fr-FR" sz="2000" b="1" dirty="0"/>
              <a:t>L'ouverture de premier Parlement du Commonwealth d'Australie, le 9 mai 1901, faisant suite aux élections fédérales australiennes de 1901, les premières du genre.</a:t>
            </a:r>
          </a:p>
        </p:txBody>
      </p:sp>
    </p:spTree>
    <p:extLst>
      <p:ext uri="{BB962C8B-B14F-4D97-AF65-F5344CB8AC3E}">
        <p14:creationId xmlns:p14="http://schemas.microsoft.com/office/powerpoint/2010/main" val="355657420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herbe, route&#10;&#10;Description générée automatiquement">
            <a:extLst>
              <a:ext uri="{FF2B5EF4-FFF2-40B4-BE49-F238E27FC236}">
                <a16:creationId xmlns:a16="http://schemas.microsoft.com/office/drawing/2014/main" id="{ABBE6A08-C010-C164-D741-CB96106086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8319" y="613955"/>
            <a:ext cx="8595361" cy="5355771"/>
          </a:xfrm>
          <a:prstGeom prst="rect">
            <a:avLst/>
          </a:prstGeom>
        </p:spPr>
      </p:pic>
      <p:sp>
        <p:nvSpPr>
          <p:cNvPr id="4" name="ZoneTexte 3">
            <a:extLst>
              <a:ext uri="{FF2B5EF4-FFF2-40B4-BE49-F238E27FC236}">
                <a16:creationId xmlns:a16="http://schemas.microsoft.com/office/drawing/2014/main" id="{854ABEF0-1CBB-B83D-65E8-6FF89579291D}"/>
              </a:ext>
            </a:extLst>
          </p:cNvPr>
          <p:cNvSpPr txBox="1"/>
          <p:nvPr/>
        </p:nvSpPr>
        <p:spPr>
          <a:xfrm>
            <a:off x="509451" y="5890102"/>
            <a:ext cx="11551920" cy="707886"/>
          </a:xfrm>
          <a:prstGeom prst="rect">
            <a:avLst/>
          </a:prstGeom>
          <a:noFill/>
        </p:spPr>
        <p:txBody>
          <a:bodyPr wrap="square" rtlCol="0">
            <a:spAutoFit/>
          </a:bodyPr>
          <a:lstStyle/>
          <a:p>
            <a:r>
              <a:rPr lang="fr-FR" sz="2000" b="1" dirty="0">
                <a:solidFill>
                  <a:schemeClr val="bg1"/>
                </a:solidFill>
              </a:rPr>
              <a:t>Le plan d'aménagement des Snowy </a:t>
            </a:r>
            <a:r>
              <a:rPr lang="fr-FR" sz="2000" b="1" dirty="0" err="1">
                <a:solidFill>
                  <a:schemeClr val="bg1"/>
                </a:solidFill>
              </a:rPr>
              <a:t>Mountains</a:t>
            </a:r>
            <a:r>
              <a:rPr lang="fr-FR" sz="2000" b="1" dirty="0">
                <a:solidFill>
                  <a:schemeClr val="bg1"/>
                </a:solidFill>
              </a:rPr>
              <a:t> est mené entre 1949 et 1974 pour produire de l'électricité pour les villes du sud-est et pour permettre l'irrigation de l'intérieur sec du pays.</a:t>
            </a:r>
          </a:p>
        </p:txBody>
      </p:sp>
    </p:spTree>
    <p:extLst>
      <p:ext uri="{BB962C8B-B14F-4D97-AF65-F5344CB8AC3E}">
        <p14:creationId xmlns:p14="http://schemas.microsoft.com/office/powerpoint/2010/main" val="1076253372"/>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bâtiment, usine, cité&#10;&#10;Description générée automatiquement">
            <a:extLst>
              <a:ext uri="{FF2B5EF4-FFF2-40B4-BE49-F238E27FC236}">
                <a16:creationId xmlns:a16="http://schemas.microsoft.com/office/drawing/2014/main" id="{422EE658-0B09-BC4E-840F-E0509319A9A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2229" y="600890"/>
            <a:ext cx="9117874" cy="5564779"/>
          </a:xfrm>
          <a:prstGeom prst="rect">
            <a:avLst/>
          </a:prstGeom>
        </p:spPr>
      </p:pic>
      <p:sp>
        <p:nvSpPr>
          <p:cNvPr id="4" name="ZoneTexte 3">
            <a:extLst>
              <a:ext uri="{FF2B5EF4-FFF2-40B4-BE49-F238E27FC236}">
                <a16:creationId xmlns:a16="http://schemas.microsoft.com/office/drawing/2014/main" id="{836D5B7F-54AE-4906-D99C-5142EEEA9441}"/>
              </a:ext>
            </a:extLst>
          </p:cNvPr>
          <p:cNvSpPr txBox="1"/>
          <p:nvPr/>
        </p:nvSpPr>
        <p:spPr>
          <a:xfrm>
            <a:off x="1293223" y="6165669"/>
            <a:ext cx="10319657" cy="400110"/>
          </a:xfrm>
          <a:prstGeom prst="rect">
            <a:avLst/>
          </a:prstGeom>
          <a:noFill/>
        </p:spPr>
        <p:txBody>
          <a:bodyPr wrap="square" rtlCol="0">
            <a:spAutoFit/>
          </a:bodyPr>
          <a:lstStyle/>
          <a:p>
            <a:r>
              <a:rPr lang="fr-FR" sz="2000" b="1" dirty="0"/>
              <a:t>La ligne d'horizon de la Gold </a:t>
            </a:r>
            <a:r>
              <a:rPr lang="fr-FR" sz="2000" b="1" dirty="0" err="1"/>
              <a:t>Coast</a:t>
            </a:r>
            <a:r>
              <a:rPr lang="fr-FR" sz="2000" b="1" dirty="0"/>
              <a:t> au coucher du soleil dans le Queensland , en Australie.</a:t>
            </a:r>
          </a:p>
        </p:txBody>
      </p:sp>
    </p:spTree>
    <p:extLst>
      <p:ext uri="{BB962C8B-B14F-4D97-AF65-F5344CB8AC3E}">
        <p14:creationId xmlns:p14="http://schemas.microsoft.com/office/powerpoint/2010/main" val="3143325758"/>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arbre, ciel&#10;&#10;Description générée automatiquement">
            <a:extLst>
              <a:ext uri="{FF2B5EF4-FFF2-40B4-BE49-F238E27FC236}">
                <a16:creationId xmlns:a16="http://schemas.microsoft.com/office/drawing/2014/main" id="{B29221B2-D542-881A-9E32-7F2EB3B79A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7988" y="836023"/>
            <a:ext cx="8477795" cy="5172892"/>
          </a:xfrm>
          <a:prstGeom prst="rect">
            <a:avLst/>
          </a:prstGeom>
        </p:spPr>
      </p:pic>
      <p:sp>
        <p:nvSpPr>
          <p:cNvPr id="4" name="ZoneTexte 3">
            <a:extLst>
              <a:ext uri="{FF2B5EF4-FFF2-40B4-BE49-F238E27FC236}">
                <a16:creationId xmlns:a16="http://schemas.microsoft.com/office/drawing/2014/main" id="{85ADAE17-8F22-8528-2FE0-3F8CF9174638}"/>
              </a:ext>
            </a:extLst>
          </p:cNvPr>
          <p:cNvSpPr txBox="1"/>
          <p:nvPr/>
        </p:nvSpPr>
        <p:spPr>
          <a:xfrm>
            <a:off x="2834639" y="5995852"/>
            <a:ext cx="8608423" cy="400110"/>
          </a:xfrm>
          <a:prstGeom prst="rect">
            <a:avLst/>
          </a:prstGeom>
          <a:noFill/>
        </p:spPr>
        <p:txBody>
          <a:bodyPr wrap="square" rtlCol="0">
            <a:spAutoFit/>
          </a:bodyPr>
          <a:lstStyle/>
          <a:p>
            <a:r>
              <a:rPr lang="fr-FR" sz="2000" b="1" dirty="0">
                <a:solidFill>
                  <a:schemeClr val="bg1"/>
                </a:solidFill>
              </a:rPr>
              <a:t>Le ministère des Finances, à Canberra, capitale de l'Australie.</a:t>
            </a:r>
          </a:p>
        </p:txBody>
      </p:sp>
    </p:spTree>
    <p:extLst>
      <p:ext uri="{BB962C8B-B14F-4D97-AF65-F5344CB8AC3E}">
        <p14:creationId xmlns:p14="http://schemas.microsoft.com/office/powerpoint/2010/main" val="3309046436"/>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bateau, port&#10;&#10;Description générée automatiquement">
            <a:extLst>
              <a:ext uri="{FF2B5EF4-FFF2-40B4-BE49-F238E27FC236}">
                <a16:creationId xmlns:a16="http://schemas.microsoft.com/office/drawing/2014/main" id="{E3413545-78C4-208F-6124-30F989D77A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4662" y="692331"/>
            <a:ext cx="9496697" cy="5434149"/>
          </a:xfrm>
          <a:prstGeom prst="rect">
            <a:avLst/>
          </a:prstGeom>
        </p:spPr>
      </p:pic>
      <p:sp>
        <p:nvSpPr>
          <p:cNvPr id="4" name="ZoneTexte 3">
            <a:extLst>
              <a:ext uri="{FF2B5EF4-FFF2-40B4-BE49-F238E27FC236}">
                <a16:creationId xmlns:a16="http://schemas.microsoft.com/office/drawing/2014/main" id="{F81A4239-D1DA-2189-D0BF-D983AFBA12F2}"/>
              </a:ext>
            </a:extLst>
          </p:cNvPr>
          <p:cNvSpPr txBox="1"/>
          <p:nvPr/>
        </p:nvSpPr>
        <p:spPr>
          <a:xfrm>
            <a:off x="4859382" y="6126480"/>
            <a:ext cx="9496697" cy="400110"/>
          </a:xfrm>
          <a:prstGeom prst="rect">
            <a:avLst/>
          </a:prstGeom>
          <a:noFill/>
        </p:spPr>
        <p:txBody>
          <a:bodyPr wrap="square" rtlCol="0">
            <a:spAutoFit/>
          </a:bodyPr>
          <a:lstStyle/>
          <a:p>
            <a:r>
              <a:rPr lang="fr-FR" sz="2000" b="1" dirty="0">
                <a:solidFill>
                  <a:schemeClr val="bg1"/>
                </a:solidFill>
              </a:rPr>
              <a:t>Le Parlement d'Australie.</a:t>
            </a:r>
          </a:p>
        </p:txBody>
      </p:sp>
    </p:spTree>
    <p:extLst>
      <p:ext uri="{BB962C8B-B14F-4D97-AF65-F5344CB8AC3E}">
        <p14:creationId xmlns:p14="http://schemas.microsoft.com/office/powerpoint/2010/main" val="249708183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arbre, extérieur&#10;&#10;Description générée automatiquement">
            <a:extLst>
              <a:ext uri="{FF2B5EF4-FFF2-40B4-BE49-F238E27FC236}">
                <a16:creationId xmlns:a16="http://schemas.microsoft.com/office/drawing/2014/main" id="{C68CF858-0796-F287-95C4-D9FBC2946F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24296" y="640080"/>
            <a:ext cx="8843555" cy="5551714"/>
          </a:xfrm>
          <a:prstGeom prst="rect">
            <a:avLst/>
          </a:prstGeom>
        </p:spPr>
      </p:pic>
      <p:sp>
        <p:nvSpPr>
          <p:cNvPr id="4" name="ZoneTexte 3">
            <a:extLst>
              <a:ext uri="{FF2B5EF4-FFF2-40B4-BE49-F238E27FC236}">
                <a16:creationId xmlns:a16="http://schemas.microsoft.com/office/drawing/2014/main" id="{679D0E7E-8073-4281-C004-8214B2E9AFC2}"/>
              </a:ext>
            </a:extLst>
          </p:cNvPr>
          <p:cNvSpPr txBox="1"/>
          <p:nvPr/>
        </p:nvSpPr>
        <p:spPr>
          <a:xfrm>
            <a:off x="4206239" y="6122368"/>
            <a:ext cx="9065623" cy="400110"/>
          </a:xfrm>
          <a:prstGeom prst="rect">
            <a:avLst/>
          </a:prstGeom>
          <a:noFill/>
        </p:spPr>
        <p:txBody>
          <a:bodyPr wrap="square" rtlCol="0">
            <a:spAutoFit/>
          </a:bodyPr>
          <a:lstStyle/>
          <a:p>
            <a:r>
              <a:rPr lang="fr-FR" sz="2000" b="1" dirty="0">
                <a:solidFill>
                  <a:schemeClr val="bg1"/>
                </a:solidFill>
              </a:rPr>
              <a:t>Entrée de la Haute Cour d'Australie.</a:t>
            </a:r>
          </a:p>
        </p:txBody>
      </p:sp>
    </p:spTree>
    <p:extLst>
      <p:ext uri="{BB962C8B-B14F-4D97-AF65-F5344CB8AC3E}">
        <p14:creationId xmlns:p14="http://schemas.microsoft.com/office/powerpoint/2010/main" val="117953122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ciel, rivière&#10;&#10;Description générée automatiquement">
            <a:extLst>
              <a:ext uri="{FF2B5EF4-FFF2-40B4-BE49-F238E27FC236}">
                <a16:creationId xmlns:a16="http://schemas.microsoft.com/office/drawing/2014/main" id="{779CFC34-77BA-37A2-A223-2A71C39259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7502" y="1567544"/>
            <a:ext cx="9696995" cy="4023360"/>
          </a:xfrm>
          <a:prstGeom prst="rect">
            <a:avLst/>
          </a:prstGeom>
        </p:spPr>
      </p:pic>
      <p:sp>
        <p:nvSpPr>
          <p:cNvPr id="4" name="ZoneTexte 3">
            <a:extLst>
              <a:ext uri="{FF2B5EF4-FFF2-40B4-BE49-F238E27FC236}">
                <a16:creationId xmlns:a16="http://schemas.microsoft.com/office/drawing/2014/main" id="{12BA9B8B-9EB9-D6EF-76FC-3C2B6E30FC46}"/>
              </a:ext>
            </a:extLst>
          </p:cNvPr>
          <p:cNvSpPr txBox="1"/>
          <p:nvPr/>
        </p:nvSpPr>
        <p:spPr>
          <a:xfrm>
            <a:off x="5765074" y="5560666"/>
            <a:ext cx="7602583" cy="400110"/>
          </a:xfrm>
          <a:prstGeom prst="rect">
            <a:avLst/>
          </a:prstGeom>
          <a:noFill/>
        </p:spPr>
        <p:txBody>
          <a:bodyPr wrap="square" rtlCol="0">
            <a:spAutoFit/>
          </a:bodyPr>
          <a:lstStyle/>
          <a:p>
            <a:r>
              <a:rPr lang="fr-FR" sz="2000" b="1" dirty="0">
                <a:solidFill>
                  <a:schemeClr val="bg1"/>
                </a:solidFill>
              </a:rPr>
              <a:t>Sydney</a:t>
            </a:r>
          </a:p>
        </p:txBody>
      </p:sp>
    </p:spTree>
    <p:extLst>
      <p:ext uri="{BB962C8B-B14F-4D97-AF65-F5344CB8AC3E}">
        <p14:creationId xmlns:p14="http://schemas.microsoft.com/office/powerpoint/2010/main" val="2449788847"/>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ciel, bateau&#10;&#10;Description générée automatiquement">
            <a:extLst>
              <a:ext uri="{FF2B5EF4-FFF2-40B4-BE49-F238E27FC236}">
                <a16:creationId xmlns:a16="http://schemas.microsoft.com/office/drawing/2014/main" id="{5BACC47B-0D6D-A6BE-CC0C-3C05B5BDACF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6913" y="705394"/>
            <a:ext cx="9339943" cy="5368835"/>
          </a:xfrm>
          <a:prstGeom prst="rect">
            <a:avLst/>
          </a:prstGeom>
        </p:spPr>
      </p:pic>
      <p:sp>
        <p:nvSpPr>
          <p:cNvPr id="4" name="ZoneTexte 3">
            <a:extLst>
              <a:ext uri="{FF2B5EF4-FFF2-40B4-BE49-F238E27FC236}">
                <a16:creationId xmlns:a16="http://schemas.microsoft.com/office/drawing/2014/main" id="{41C1CA92-8555-6AD2-8736-1D25450AC9B8}"/>
              </a:ext>
            </a:extLst>
          </p:cNvPr>
          <p:cNvSpPr txBox="1"/>
          <p:nvPr/>
        </p:nvSpPr>
        <p:spPr>
          <a:xfrm>
            <a:off x="5460275" y="6074229"/>
            <a:ext cx="6949440" cy="400110"/>
          </a:xfrm>
          <a:prstGeom prst="rect">
            <a:avLst/>
          </a:prstGeom>
          <a:noFill/>
        </p:spPr>
        <p:txBody>
          <a:bodyPr wrap="square" rtlCol="0">
            <a:spAutoFit/>
          </a:bodyPr>
          <a:lstStyle/>
          <a:p>
            <a:r>
              <a:rPr lang="fr-FR" sz="2000" b="1" dirty="0"/>
              <a:t>Melbourne</a:t>
            </a:r>
          </a:p>
        </p:txBody>
      </p:sp>
    </p:spTree>
    <p:extLst>
      <p:ext uri="{BB962C8B-B14F-4D97-AF65-F5344CB8AC3E}">
        <p14:creationId xmlns:p14="http://schemas.microsoft.com/office/powerpoint/2010/main" val="1403023330"/>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au, extérieur, cité&#10;&#10;Description générée automatiquement">
            <a:extLst>
              <a:ext uri="{FF2B5EF4-FFF2-40B4-BE49-F238E27FC236}">
                <a16:creationId xmlns:a16="http://schemas.microsoft.com/office/drawing/2014/main" id="{6DFB0656-029C-3412-2B53-78B8673AE30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8801" y="613954"/>
            <a:ext cx="8530046" cy="5564777"/>
          </a:xfrm>
          <a:prstGeom prst="rect">
            <a:avLst/>
          </a:prstGeom>
        </p:spPr>
      </p:pic>
      <p:sp>
        <p:nvSpPr>
          <p:cNvPr id="4" name="ZoneTexte 3">
            <a:extLst>
              <a:ext uri="{FF2B5EF4-FFF2-40B4-BE49-F238E27FC236}">
                <a16:creationId xmlns:a16="http://schemas.microsoft.com/office/drawing/2014/main" id="{33A88405-7004-E561-FAF7-789C8C07C93C}"/>
              </a:ext>
            </a:extLst>
          </p:cNvPr>
          <p:cNvSpPr txBox="1"/>
          <p:nvPr/>
        </p:nvSpPr>
        <p:spPr>
          <a:xfrm>
            <a:off x="5577840" y="6178731"/>
            <a:ext cx="7184571" cy="400110"/>
          </a:xfrm>
          <a:prstGeom prst="rect">
            <a:avLst/>
          </a:prstGeom>
          <a:noFill/>
        </p:spPr>
        <p:txBody>
          <a:bodyPr wrap="square" rtlCol="0">
            <a:spAutoFit/>
          </a:bodyPr>
          <a:lstStyle/>
          <a:p>
            <a:r>
              <a:rPr lang="fr-FR" sz="2000" b="1" dirty="0"/>
              <a:t>Brisbane</a:t>
            </a:r>
          </a:p>
        </p:txBody>
      </p:sp>
    </p:spTree>
    <p:extLst>
      <p:ext uri="{BB962C8B-B14F-4D97-AF65-F5344CB8AC3E}">
        <p14:creationId xmlns:p14="http://schemas.microsoft.com/office/powerpoint/2010/main" val="71093740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ciel, extérieur, pierre&#10;&#10;Description générée automatiquement">
            <a:extLst>
              <a:ext uri="{FF2B5EF4-FFF2-40B4-BE49-F238E27FC236}">
                <a16:creationId xmlns:a16="http://schemas.microsoft.com/office/drawing/2014/main" id="{3A9CD9AE-27F0-E710-B181-DEB3FACFAA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731520"/>
            <a:ext cx="9144000" cy="5381897"/>
          </a:xfrm>
          <a:prstGeom prst="rect">
            <a:avLst/>
          </a:prstGeom>
        </p:spPr>
      </p:pic>
      <p:sp>
        <p:nvSpPr>
          <p:cNvPr id="4" name="ZoneTexte 3">
            <a:extLst>
              <a:ext uri="{FF2B5EF4-FFF2-40B4-BE49-F238E27FC236}">
                <a16:creationId xmlns:a16="http://schemas.microsoft.com/office/drawing/2014/main" id="{3BAB88B0-053C-E90A-7873-B5C480296B0A}"/>
              </a:ext>
            </a:extLst>
          </p:cNvPr>
          <p:cNvSpPr txBox="1"/>
          <p:nvPr/>
        </p:nvSpPr>
        <p:spPr>
          <a:xfrm>
            <a:off x="3801291" y="6126480"/>
            <a:ext cx="8059783" cy="400110"/>
          </a:xfrm>
          <a:prstGeom prst="rect">
            <a:avLst/>
          </a:prstGeom>
          <a:noFill/>
        </p:spPr>
        <p:txBody>
          <a:bodyPr wrap="square" rtlCol="0">
            <a:spAutoFit/>
          </a:bodyPr>
          <a:lstStyle/>
          <a:p>
            <a:r>
              <a:rPr lang="fr-FR" sz="2000" b="1" dirty="0"/>
              <a:t>L'église catholique </a:t>
            </a:r>
            <a:r>
              <a:rPr lang="fr-FR" sz="2000" b="1" dirty="0" err="1"/>
              <a:t>Saint-Francis</a:t>
            </a:r>
            <a:r>
              <a:rPr lang="fr-FR" sz="2000" b="1" dirty="0"/>
              <a:t> à Melbourne.</a:t>
            </a:r>
          </a:p>
        </p:txBody>
      </p:sp>
    </p:spTree>
    <p:extLst>
      <p:ext uri="{BB962C8B-B14F-4D97-AF65-F5344CB8AC3E}">
        <p14:creationId xmlns:p14="http://schemas.microsoft.com/office/powerpoint/2010/main" val="3307139379"/>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personne, gens&#10;&#10;Description générée automatiquement">
            <a:extLst>
              <a:ext uri="{FF2B5EF4-FFF2-40B4-BE49-F238E27FC236}">
                <a16:creationId xmlns:a16="http://schemas.microsoft.com/office/drawing/2014/main" id="{D3BB4CC2-17F2-E77C-386A-E397A2CF7B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80308" y="522514"/>
            <a:ext cx="9431384" cy="5564777"/>
          </a:xfrm>
          <a:prstGeom prst="rect">
            <a:avLst/>
          </a:prstGeom>
        </p:spPr>
      </p:pic>
      <p:sp>
        <p:nvSpPr>
          <p:cNvPr id="4" name="ZoneTexte 3">
            <a:extLst>
              <a:ext uri="{FF2B5EF4-FFF2-40B4-BE49-F238E27FC236}">
                <a16:creationId xmlns:a16="http://schemas.microsoft.com/office/drawing/2014/main" id="{107EF145-FB91-A132-58D8-9FC1B4254AD8}"/>
              </a:ext>
            </a:extLst>
          </p:cNvPr>
          <p:cNvSpPr txBox="1"/>
          <p:nvPr/>
        </p:nvSpPr>
        <p:spPr>
          <a:xfrm>
            <a:off x="966652" y="6087291"/>
            <a:ext cx="10502536" cy="707886"/>
          </a:xfrm>
          <a:prstGeom prst="rect">
            <a:avLst/>
          </a:prstGeom>
          <a:noFill/>
        </p:spPr>
        <p:txBody>
          <a:bodyPr wrap="square" rtlCol="0">
            <a:spAutoFit/>
          </a:bodyPr>
          <a:lstStyle/>
          <a:p>
            <a:r>
              <a:rPr lang="fr-FR" sz="2000" b="1" dirty="0"/>
              <a:t>L'université de Sydney : l'éducation joue un rôle économique important. De nombreux étudiants étrangers viennent en Australie.</a:t>
            </a:r>
          </a:p>
        </p:txBody>
      </p:sp>
    </p:spTree>
    <p:extLst>
      <p:ext uri="{BB962C8B-B14F-4D97-AF65-F5344CB8AC3E}">
        <p14:creationId xmlns:p14="http://schemas.microsoft.com/office/powerpoint/2010/main" val="404365553"/>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herbe, reptile, extérieur&#10;&#10;Description générée automatiquement">
            <a:extLst>
              <a:ext uri="{FF2B5EF4-FFF2-40B4-BE49-F238E27FC236}">
                <a16:creationId xmlns:a16="http://schemas.microsoft.com/office/drawing/2014/main" id="{73624C5A-A22E-4842-B54A-937160FD1F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7726" y="613954"/>
            <a:ext cx="9405257" cy="5538652"/>
          </a:xfrm>
          <a:prstGeom prst="rect">
            <a:avLst/>
          </a:prstGeom>
        </p:spPr>
      </p:pic>
      <p:sp>
        <p:nvSpPr>
          <p:cNvPr id="4" name="ZoneTexte 3">
            <a:extLst>
              <a:ext uri="{FF2B5EF4-FFF2-40B4-BE49-F238E27FC236}">
                <a16:creationId xmlns:a16="http://schemas.microsoft.com/office/drawing/2014/main" id="{37CF71C5-9AD8-5C63-4B2C-1724CA1C6B2B}"/>
              </a:ext>
            </a:extLst>
          </p:cNvPr>
          <p:cNvSpPr txBox="1"/>
          <p:nvPr/>
        </p:nvSpPr>
        <p:spPr>
          <a:xfrm>
            <a:off x="3226526" y="6148494"/>
            <a:ext cx="8203474" cy="400110"/>
          </a:xfrm>
          <a:prstGeom prst="rect">
            <a:avLst/>
          </a:prstGeom>
          <a:noFill/>
        </p:spPr>
        <p:txBody>
          <a:bodyPr wrap="square" rtlCol="0">
            <a:spAutoFit/>
          </a:bodyPr>
          <a:lstStyle/>
          <a:p>
            <a:r>
              <a:rPr lang="fr-FR" sz="2000" b="1" dirty="0">
                <a:solidFill>
                  <a:schemeClr val="bg1"/>
                </a:solidFill>
              </a:rPr>
              <a:t>Steve Irwin nourrit un crocodile au zoo d'Australie.</a:t>
            </a:r>
          </a:p>
        </p:txBody>
      </p:sp>
    </p:spTree>
    <p:extLst>
      <p:ext uri="{BB962C8B-B14F-4D97-AF65-F5344CB8AC3E}">
        <p14:creationId xmlns:p14="http://schemas.microsoft.com/office/powerpoint/2010/main" val="301671907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nuit&#10;&#10;Description générée automatiquement">
            <a:extLst>
              <a:ext uri="{FF2B5EF4-FFF2-40B4-BE49-F238E27FC236}">
                <a16:creationId xmlns:a16="http://schemas.microsoft.com/office/drawing/2014/main" id="{8D2654FE-4DF4-4883-CD60-34F6208079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0789" y="640080"/>
            <a:ext cx="9326880" cy="5512526"/>
          </a:xfrm>
          <a:prstGeom prst="rect">
            <a:avLst/>
          </a:prstGeom>
        </p:spPr>
      </p:pic>
      <p:sp>
        <p:nvSpPr>
          <p:cNvPr id="4" name="ZoneTexte 3">
            <a:extLst>
              <a:ext uri="{FF2B5EF4-FFF2-40B4-BE49-F238E27FC236}">
                <a16:creationId xmlns:a16="http://schemas.microsoft.com/office/drawing/2014/main" id="{A8E376AB-1F97-B09F-E759-000F255D7FE2}"/>
              </a:ext>
            </a:extLst>
          </p:cNvPr>
          <p:cNvSpPr txBox="1"/>
          <p:nvPr/>
        </p:nvSpPr>
        <p:spPr>
          <a:xfrm>
            <a:off x="5329645" y="6152606"/>
            <a:ext cx="7876903" cy="400110"/>
          </a:xfrm>
          <a:prstGeom prst="rect">
            <a:avLst/>
          </a:prstGeom>
          <a:noFill/>
        </p:spPr>
        <p:txBody>
          <a:bodyPr wrap="square" rtlCol="0">
            <a:spAutoFit/>
          </a:bodyPr>
          <a:lstStyle/>
          <a:p>
            <a:r>
              <a:rPr lang="fr-FR" sz="2000" b="1" dirty="0">
                <a:solidFill>
                  <a:schemeClr val="bg1"/>
                </a:solidFill>
              </a:rPr>
              <a:t>Opéra de Sydney.</a:t>
            </a:r>
          </a:p>
        </p:txBody>
      </p:sp>
    </p:spTree>
    <p:extLst>
      <p:ext uri="{BB962C8B-B14F-4D97-AF65-F5344CB8AC3E}">
        <p14:creationId xmlns:p14="http://schemas.microsoft.com/office/powerpoint/2010/main" val="1644334957"/>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cité, arrière-plan&#10;&#10;Description générée automatiquement">
            <a:extLst>
              <a:ext uri="{FF2B5EF4-FFF2-40B4-BE49-F238E27FC236}">
                <a16:creationId xmlns:a16="http://schemas.microsoft.com/office/drawing/2014/main" id="{E580BE7D-7BE8-5E41-0656-4702653B91C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4846" y="870499"/>
            <a:ext cx="9692640" cy="5117001"/>
          </a:xfrm>
          <a:prstGeom prst="rect">
            <a:avLst/>
          </a:prstGeom>
        </p:spPr>
      </p:pic>
      <p:sp>
        <p:nvSpPr>
          <p:cNvPr id="4" name="ZoneTexte 3">
            <a:extLst>
              <a:ext uri="{FF2B5EF4-FFF2-40B4-BE49-F238E27FC236}">
                <a16:creationId xmlns:a16="http://schemas.microsoft.com/office/drawing/2014/main" id="{6879C5F2-46D4-3E42-0965-63175990DC84}"/>
              </a:ext>
            </a:extLst>
          </p:cNvPr>
          <p:cNvSpPr txBox="1"/>
          <p:nvPr/>
        </p:nvSpPr>
        <p:spPr>
          <a:xfrm>
            <a:off x="4611188" y="5987500"/>
            <a:ext cx="8974183" cy="400110"/>
          </a:xfrm>
          <a:prstGeom prst="rect">
            <a:avLst/>
          </a:prstGeom>
          <a:noFill/>
        </p:spPr>
        <p:txBody>
          <a:bodyPr wrap="square" rtlCol="0">
            <a:spAutoFit/>
          </a:bodyPr>
          <a:lstStyle/>
          <a:p>
            <a:r>
              <a:rPr lang="fr-FR" sz="2000" b="1" dirty="0">
                <a:solidFill>
                  <a:schemeClr val="bg1"/>
                </a:solidFill>
              </a:rPr>
              <a:t>Gold </a:t>
            </a:r>
            <a:r>
              <a:rPr lang="fr-FR" sz="2000" b="1" dirty="0" err="1">
                <a:solidFill>
                  <a:schemeClr val="bg1"/>
                </a:solidFill>
              </a:rPr>
              <a:t>Coast</a:t>
            </a:r>
            <a:r>
              <a:rPr lang="fr-FR" sz="2000" b="1" dirty="0">
                <a:solidFill>
                  <a:schemeClr val="bg1"/>
                </a:solidFill>
              </a:rPr>
              <a:t> (Queensland).</a:t>
            </a:r>
          </a:p>
        </p:txBody>
      </p:sp>
    </p:spTree>
    <p:extLst>
      <p:ext uri="{BB962C8B-B14F-4D97-AF65-F5344CB8AC3E}">
        <p14:creationId xmlns:p14="http://schemas.microsoft.com/office/powerpoint/2010/main" val="3905996521"/>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autel, plusieurs&#10;&#10;Description générée automatiquement">
            <a:extLst>
              <a:ext uri="{FF2B5EF4-FFF2-40B4-BE49-F238E27FC236}">
                <a16:creationId xmlns:a16="http://schemas.microsoft.com/office/drawing/2014/main" id="{50C8FDBF-60FB-4B8C-A8DD-B0B7CEF97E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85257" y="705394"/>
            <a:ext cx="8621486" cy="5447212"/>
          </a:xfrm>
          <a:prstGeom prst="rect">
            <a:avLst/>
          </a:prstGeom>
        </p:spPr>
      </p:pic>
      <p:sp>
        <p:nvSpPr>
          <p:cNvPr id="4" name="ZoneTexte 3">
            <a:extLst>
              <a:ext uri="{FF2B5EF4-FFF2-40B4-BE49-F238E27FC236}">
                <a16:creationId xmlns:a16="http://schemas.microsoft.com/office/drawing/2014/main" id="{DC456098-8C9C-F3FB-2CA6-AC53BA33C67E}"/>
              </a:ext>
            </a:extLst>
          </p:cNvPr>
          <p:cNvSpPr txBox="1"/>
          <p:nvPr/>
        </p:nvSpPr>
        <p:spPr>
          <a:xfrm>
            <a:off x="4167051" y="6063585"/>
            <a:ext cx="6975566" cy="400110"/>
          </a:xfrm>
          <a:prstGeom prst="rect">
            <a:avLst/>
          </a:prstGeom>
          <a:noFill/>
        </p:spPr>
        <p:txBody>
          <a:bodyPr wrap="square" rtlCol="0">
            <a:spAutoFit/>
          </a:bodyPr>
          <a:lstStyle/>
          <a:p>
            <a:r>
              <a:rPr lang="fr-FR" sz="2000" b="1" dirty="0">
                <a:solidFill>
                  <a:schemeClr val="bg1"/>
                </a:solidFill>
              </a:rPr>
              <a:t>Cathédrale Sainte-Marie de Sydney.</a:t>
            </a:r>
          </a:p>
        </p:txBody>
      </p:sp>
    </p:spTree>
    <p:extLst>
      <p:ext uri="{BB962C8B-B14F-4D97-AF65-F5344CB8AC3E}">
        <p14:creationId xmlns:p14="http://schemas.microsoft.com/office/powerpoint/2010/main" val="46091590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bâtiment, lieu de culte&#10;&#10;Description générée automatiquement">
            <a:extLst>
              <a:ext uri="{FF2B5EF4-FFF2-40B4-BE49-F238E27FC236}">
                <a16:creationId xmlns:a16="http://schemas.microsoft.com/office/drawing/2014/main" id="{6998AE7E-2FF5-3042-69F1-EA94DB0B9F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93669" y="653142"/>
            <a:ext cx="8987245" cy="5434149"/>
          </a:xfrm>
          <a:prstGeom prst="rect">
            <a:avLst/>
          </a:prstGeom>
        </p:spPr>
      </p:pic>
      <p:sp>
        <p:nvSpPr>
          <p:cNvPr id="4" name="ZoneTexte 3">
            <a:extLst>
              <a:ext uri="{FF2B5EF4-FFF2-40B4-BE49-F238E27FC236}">
                <a16:creationId xmlns:a16="http://schemas.microsoft.com/office/drawing/2014/main" id="{A2F8169B-6C07-B1F9-94C7-96C00ECADC38}"/>
              </a:ext>
            </a:extLst>
          </p:cNvPr>
          <p:cNvSpPr txBox="1"/>
          <p:nvPr/>
        </p:nvSpPr>
        <p:spPr>
          <a:xfrm>
            <a:off x="3722915" y="6087291"/>
            <a:ext cx="7080069" cy="400110"/>
          </a:xfrm>
          <a:prstGeom prst="rect">
            <a:avLst/>
          </a:prstGeom>
          <a:noFill/>
        </p:spPr>
        <p:txBody>
          <a:bodyPr wrap="square" rtlCol="0">
            <a:spAutoFit/>
          </a:bodyPr>
          <a:lstStyle/>
          <a:p>
            <a:r>
              <a:rPr lang="fr-FR" sz="2000" b="1" dirty="0">
                <a:solidFill>
                  <a:schemeClr val="bg1"/>
                </a:solidFill>
              </a:rPr>
              <a:t>Palais royal des expositions (Melbourne).</a:t>
            </a:r>
          </a:p>
        </p:txBody>
      </p:sp>
    </p:spTree>
    <p:extLst>
      <p:ext uri="{BB962C8B-B14F-4D97-AF65-F5344CB8AC3E}">
        <p14:creationId xmlns:p14="http://schemas.microsoft.com/office/powerpoint/2010/main" val="4009115089"/>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58E740F-4A09-C766-5E1F-D37FD58476CB}"/>
              </a:ext>
            </a:extLst>
          </p:cNvPr>
          <p:cNvSpPr txBox="1"/>
          <p:nvPr/>
        </p:nvSpPr>
        <p:spPr>
          <a:xfrm>
            <a:off x="3413760" y="2050868"/>
            <a:ext cx="8778240" cy="523220"/>
          </a:xfrm>
          <a:prstGeom prst="rect">
            <a:avLst/>
          </a:prstGeom>
          <a:noFill/>
        </p:spPr>
        <p:txBody>
          <a:bodyPr wrap="square" rtlCol="0">
            <a:spAutoFit/>
          </a:bodyPr>
          <a:lstStyle/>
          <a:p>
            <a:r>
              <a:rPr lang="fr-FR" sz="2800" b="1" dirty="0">
                <a:solidFill>
                  <a:schemeClr val="bg1"/>
                </a:solidFill>
              </a:rPr>
              <a:t>Lorient Vous A Proposé L’Australie N°1</a:t>
            </a:r>
          </a:p>
        </p:txBody>
      </p:sp>
      <p:sp>
        <p:nvSpPr>
          <p:cNvPr id="3" name="ZoneTexte 2">
            <a:extLst>
              <a:ext uri="{FF2B5EF4-FFF2-40B4-BE49-F238E27FC236}">
                <a16:creationId xmlns:a16="http://schemas.microsoft.com/office/drawing/2014/main" id="{2695642F-BCB8-CF7D-4346-D9C35C03EC8E}"/>
              </a:ext>
            </a:extLst>
          </p:cNvPr>
          <p:cNvSpPr txBox="1"/>
          <p:nvPr/>
        </p:nvSpPr>
        <p:spPr>
          <a:xfrm>
            <a:off x="4158343" y="2700791"/>
            <a:ext cx="8216537"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4" name="ZoneTexte 3">
            <a:extLst>
              <a:ext uri="{FF2B5EF4-FFF2-40B4-BE49-F238E27FC236}">
                <a16:creationId xmlns:a16="http://schemas.microsoft.com/office/drawing/2014/main" id="{2E60D198-D894-AFD8-DE59-BF38D76B237B}"/>
              </a:ext>
            </a:extLst>
          </p:cNvPr>
          <p:cNvSpPr txBox="1"/>
          <p:nvPr/>
        </p:nvSpPr>
        <p:spPr>
          <a:xfrm>
            <a:off x="5956662" y="3318502"/>
            <a:ext cx="4323806"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4073647715"/>
      </p:ext>
    </p:extLst>
  </p:cSld>
  <p:clrMapOvr>
    <a:masterClrMapping/>
  </p:clrMapOvr>
  <mc:AlternateContent xmlns:mc="http://schemas.openxmlformats.org/markup-compatibility/2006">
    <mc:Choice xmlns:p14="http://schemas.microsoft.com/office/powerpoint/2010/main" Requires="p14">
      <p:transition spd="slow" p14:dur="5000" advClick="0" advTm="17000">
        <p:wheel spokes="1"/>
      </p:transition>
    </mc:Choice>
    <mc:Fallback>
      <p:transition spd="slow" advClick="0" advTm="17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TotalTime>
  <Words>418</Words>
  <Application>Microsoft Office PowerPoint</Application>
  <PresentationFormat>Grand écran</PresentationFormat>
  <Paragraphs>35</Paragraphs>
  <Slides>32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32</vt:i4>
      </vt:variant>
    </vt:vector>
  </HeadingPairs>
  <TitlesOfParts>
    <vt:vector size="37"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2023-02-23T05:05:02Z</dcterms:created>
  <dcterms:modified xsi:type="dcterms:W3CDTF">2023-02-23T13:00:10Z</dcterms:modified>
</cp:coreProperties>
</file>