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5" r:id="rId6"/>
    <p:sldId id="281" r:id="rId7"/>
    <p:sldId id="288" r:id="rId8"/>
    <p:sldId id="278" r:id="rId9"/>
    <p:sldId id="287" r:id="rId10"/>
    <p:sldId id="302" r:id="rId11"/>
    <p:sldId id="289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09" r:id="rId25"/>
    <p:sldId id="311" r:id="rId26"/>
    <p:sldId id="312" r:id="rId27"/>
    <p:sldId id="310" r:id="rId28"/>
    <p:sldId id="308" r:id="rId29"/>
    <p:sldId id="303" r:id="rId30"/>
    <p:sldId id="31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9967F9C4-27FF-E0B6-AE76-AE1A7206BF21}"/>
              </a:ext>
            </a:extLst>
          </p:cNvPr>
          <p:cNvSpPr/>
          <p:nvPr/>
        </p:nvSpPr>
        <p:spPr>
          <a:xfrm>
            <a:off x="0" y="2767280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88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l'ame des poètes.wav"/>
            </a:hlinkClick>
            <a:extLst>
              <a:ext uri="{FF2B5EF4-FFF2-40B4-BE49-F238E27FC236}">
                <a16:creationId xmlns:a16="http://schemas.microsoft.com/office/drawing/2014/main" id="{481D0188-47AF-B1B5-B943-1320FEC995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896887" y="260648"/>
            <a:ext cx="504056" cy="454149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2E287FCE-B6C3-D7E5-B810-78A2044E3F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87722"/>
            <a:ext cx="10801200" cy="589360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WordArt 13">
            <a:extLst>
              <a:ext uri="{FF2B5EF4-FFF2-40B4-BE49-F238E27FC236}">
                <a16:creationId xmlns:a16="http://schemas.microsoft.com/office/drawing/2014/main" id="{D76DC4E4-EAE8-4837-E519-88D9D3D8C11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816080" y="71114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D2A6B362-16F9-5E1E-936B-65ED946A02D3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156716" y="19168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l'ame des poètes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l'ame des poèt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E64CBCE9-9669-8469-B09A-094926150D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9336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20B15CA1-7CB7-7D23-89C5-35BA8E4CA0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9616"/>
            <a:ext cx="10801200" cy="585171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407CF6D7-69AA-806A-D5CB-B9B13DA72EEE}"/>
              </a:ext>
            </a:extLst>
          </p:cNvPr>
          <p:cNvSpPr/>
          <p:nvPr/>
        </p:nvSpPr>
        <p:spPr>
          <a:xfrm>
            <a:off x="7536160" y="980728"/>
            <a:ext cx="4032448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Francie 88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0000">
        <p:split orient="vert"/>
      </p:transition>
    </mc:Choice>
    <mc:Fallback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5D0E1C-A94A-60E9-C15B-9C417CF381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CEA481-7F2D-DEF8-A4BA-AD49A86CB9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D87B912-1F17-4892-DBA4-78AED1F57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35A20EC-BC3F-BB46-A318-B3DBEA7F1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1245AAA-6004-3531-96A3-84C2302E9A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6B346C-36D4-B12D-2E13-ECC3485831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548680"/>
            <a:ext cx="1082604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051B609-3FA9-AB2F-4A38-F2631934F0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0044E3-D408-34AF-13DC-8DA1F7A345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BB17FBF-87F5-1070-6E53-9959E0326C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04664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8D0A1E9-03AC-CDD3-1CE7-3EE0335D2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793A9C8-6CAD-ED96-7122-48BF56DA12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8F9A873-23E6-527A-86B4-FA2183623F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17D77EB-A09C-3D83-0DDB-FFD35E73B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9F0148E4-11EE-CA69-EFE5-7843250E4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B9794D5-CD3A-37DA-3AD8-383E9D7B28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C57D3FD-66E7-BD98-537A-DA4770838F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E5964C-2D00-1519-31CA-E7990C1055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192CEB6-1D21-3F32-5119-ED141409DD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3AB0F4-4646-BA71-086F-1AC5F00CC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EDA2B8-BA06-E4B5-AFEF-9C489D3DE2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6B4361-02F7-2B8A-03E4-3A58C6A99F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9F3A53-BCB0-7300-5E23-D1751DFA6A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1910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AA11A6B-7DDA-FCE8-FD05-B7F9CD5693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87200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2059343-8395-EFE2-2D57-323438EFC0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593B49A-BB5F-2E18-871B-7A97EA05D3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D6827CF-6C39-1ABB-C13D-AD12D7CFB4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A0AC5C-2CF0-C74E-3185-89DDD5621B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8502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5DCED26-6277-8169-1BBA-419B1501767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10"/>
            <a:ext cx="10801200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7356F9C-3E4D-9139-3C6D-F96F8E3F2FA7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DFF2FBEC-C8AD-A009-4CA2-D86A09DCBDC5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0373847-6052-18D8-E64E-715DCDD2756C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6D118D0-16D7-EFE3-4DEB-1EACF859A8CB}"/>
              </a:ext>
            </a:extLst>
          </p:cNvPr>
          <p:cNvSpPr/>
          <p:nvPr/>
        </p:nvSpPr>
        <p:spPr>
          <a:xfrm>
            <a:off x="479376" y="496813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32BF6D77-A2DF-DD87-2EF2-40A9695195B3}"/>
              </a:ext>
            </a:extLst>
          </p:cNvPr>
          <p:cNvSpPr/>
          <p:nvPr/>
        </p:nvSpPr>
        <p:spPr>
          <a:xfrm>
            <a:off x="7608906" y="496813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1080FD98-506D-B449-AEA4-C26594C8B0CD}"/>
              </a:ext>
            </a:extLst>
          </p:cNvPr>
          <p:cNvSpPr/>
          <p:nvPr/>
        </p:nvSpPr>
        <p:spPr>
          <a:xfrm>
            <a:off x="4576377" y="512202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270</TotalTime>
  <Words>72</Words>
  <Application>Microsoft Office PowerPoint</Application>
  <PresentationFormat>Širokoúhlá obrazovka</PresentationFormat>
  <Paragraphs>15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93</cp:revision>
  <dcterms:created xsi:type="dcterms:W3CDTF">2020-02-21T13:54:42Z</dcterms:created>
  <dcterms:modified xsi:type="dcterms:W3CDTF">2023-02-25T14:35:34Z</dcterms:modified>
</cp:coreProperties>
</file>