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76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3" autoAdjust="0"/>
    <p:restoredTop sz="94660"/>
  </p:normalViewPr>
  <p:slideViewPr>
    <p:cSldViewPr>
      <p:cViewPr varScale="1">
        <p:scale>
          <a:sx n="63" d="100"/>
          <a:sy n="63" d="100"/>
        </p:scale>
        <p:origin x="429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25.02.2023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7178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audio" Target="../media/audio6.wav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audio" Target="../media/audio5.wav"/><Relationship Id="rId17" Type="http://schemas.openxmlformats.org/officeDocument/2006/relationships/image" Target="../media/image9.gif"/><Relationship Id="rId2" Type="http://schemas.openxmlformats.org/officeDocument/2006/relationships/audio" Target="../media/audio1.wav"/><Relationship Id="rId16" Type="http://schemas.openxmlformats.org/officeDocument/2006/relationships/image" Target="../media/image8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png"/><Relationship Id="rId11" Type="http://schemas.openxmlformats.org/officeDocument/2006/relationships/audio" Target="../media/audio4.wav"/><Relationship Id="rId5" Type="http://schemas.openxmlformats.org/officeDocument/2006/relationships/image" Target="../media/image3.gif"/><Relationship Id="rId15" Type="http://schemas.microsoft.com/office/2007/relationships/hdphoto" Target="../media/hdphoto1.wdp"/><Relationship Id="rId10" Type="http://schemas.openxmlformats.org/officeDocument/2006/relationships/audio" Target="../media/audio3.wav"/><Relationship Id="rId19" Type="http://schemas.openxmlformats.org/officeDocument/2006/relationships/audio" Target="../media/audio1.wav"/><Relationship Id="rId4" Type="http://schemas.openxmlformats.org/officeDocument/2006/relationships/image" Target="../media/image2.png"/><Relationship Id="rId9" Type="http://schemas.openxmlformats.org/officeDocument/2006/relationships/image" Target="../media/image6.gif"/><Relationship Id="rId1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81DFBBE-6056-32C3-AE82-0DB35F6B11AD}"/>
              </a:ext>
            </a:extLst>
          </p:cNvPr>
          <p:cNvSpPr/>
          <p:nvPr/>
        </p:nvSpPr>
        <p:spPr>
          <a:xfrm>
            <a:off x="0" y="2731276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Benny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Neyman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46753E07-3921-4E81-A779-160FCEDAD3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519140"/>
            <a:ext cx="4572000" cy="2833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E4733EDC-0956-4974-9720-AB91230AC1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3176337"/>
            <a:ext cx="4572000" cy="30381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10">
            <a:extLst>
              <a:ext uri="{FF2B5EF4-FFF2-40B4-BE49-F238E27FC236}">
                <a16:creationId xmlns:a16="http://schemas.microsoft.com/office/drawing/2014/main" id="{D76DB198-1543-42B4-BCBF-FD8B181B9EC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034" y="1269683"/>
            <a:ext cx="417512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0">
            <a:extLst>
              <a:ext uri="{FF2B5EF4-FFF2-40B4-BE49-F238E27FC236}">
                <a16:creationId xmlns:a16="http://schemas.microsoft.com/office/drawing/2014/main" id="{4BC62BDF-FA35-4AD7-97E9-D1EE8507D51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313" y="2489522"/>
            <a:ext cx="304819" cy="30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0">
            <a:extLst>
              <a:ext uri="{FF2B5EF4-FFF2-40B4-BE49-F238E27FC236}">
                <a16:creationId xmlns:a16="http://schemas.microsoft.com/office/drawing/2014/main" id="{ED06552F-BCBE-42FC-9DF4-F45CEA69A43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312" y="3816684"/>
            <a:ext cx="304819" cy="30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>
            <a:extLst>
              <a:ext uri="{FF2B5EF4-FFF2-40B4-BE49-F238E27FC236}">
                <a16:creationId xmlns:a16="http://schemas.microsoft.com/office/drawing/2014/main" id="{540B1145-7AFA-47C1-8128-3A05429D77F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508" y="4972162"/>
            <a:ext cx="417512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CE87573B-3539-4B4B-9C8D-33787E593BD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370" y="2140010"/>
            <a:ext cx="1162016" cy="1981494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7CE684A1-271D-451E-81C3-003A5CB15E7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171" y="1687196"/>
            <a:ext cx="2368195" cy="4259343"/>
          </a:xfrm>
          <a:prstGeom prst="rect">
            <a:avLst/>
          </a:prstGeom>
        </p:spPr>
      </p:pic>
      <p:sp>
        <p:nvSpPr>
          <p:cNvPr id="12" name="Text Box 47">
            <a:extLst>
              <a:ext uri="{FF2B5EF4-FFF2-40B4-BE49-F238E27FC236}">
                <a16:creationId xmlns:a16="http://schemas.microsoft.com/office/drawing/2014/main" id="{8887C26D-C0F3-4067-913A-B51C84B6AC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84596" y="670675"/>
            <a:ext cx="28797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0000"/>
                </a:solidFill>
              </a:rPr>
              <a:t>Presentation</a:t>
            </a:r>
            <a:r>
              <a:rPr lang="cs-CZ" altLang="cs-CZ" sz="1400" b="1" dirty="0">
                <a:solidFill>
                  <a:srgbClr val="FF0000"/>
                </a:solidFill>
              </a:rPr>
              <a:t> by </a:t>
            </a:r>
            <a:r>
              <a:rPr lang="cs-CZ" altLang="cs-CZ" sz="1400" b="1" dirty="0" err="1">
                <a:solidFill>
                  <a:srgbClr val="FF0000"/>
                </a:solidFill>
              </a:rPr>
              <a:t>y@t@t</a:t>
            </a:r>
            <a:r>
              <a:rPr lang="cs-CZ" altLang="cs-CZ" sz="1400" b="1" dirty="0">
                <a:solidFill>
                  <a:srgbClr val="FF0000"/>
                </a:solidFill>
              </a:rPr>
              <a:t>@ 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FBB7505D-4D37-45CD-9656-813986ACD5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9430" y="1638709"/>
            <a:ext cx="147080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NL" altLang="cs-CZ" sz="1400" b="1">
                <a:solidFill>
                  <a:srgbClr val="FF0000"/>
                </a:solidFill>
              </a:rPr>
              <a:t>Waarom fluister Ik je naam nog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B0CD2EE6-0DB8-40F6-A3F7-84BDAAD11F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11175" y="2461161"/>
            <a:ext cx="154001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FF0000"/>
                </a:solidFill>
              </a:rPr>
              <a:t>Kom mee naar Maastricht 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8E3FAF26-2088-403C-B743-2F4D921D22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86658" y="3095384"/>
            <a:ext cx="1470807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NL" altLang="cs-CZ" sz="1400" b="1">
                <a:solidFill>
                  <a:srgbClr val="FF0000"/>
                </a:solidFill>
              </a:rPr>
              <a:t>Omdat je voortleeft in mijn hart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A2DDFB20-AF19-45ED-B47D-5B25E48F35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41998" y="3932516"/>
            <a:ext cx="160919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Mijn wereld stond stil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D168AA7D-6F3B-424E-941D-3DFBBDB57F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66869" y="4695301"/>
            <a:ext cx="15843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FF0000"/>
                </a:solidFill>
              </a:rPr>
              <a:t>Gebroken</a:t>
            </a:r>
            <a:endParaRPr lang="cs-CZ" altLang="cs-CZ" sz="1400" b="1" dirty="0">
              <a:solidFill>
                <a:srgbClr val="FF0000"/>
              </a:solidFill>
            </a:endParaRPr>
          </a:p>
          <a:p>
            <a:pPr algn="ctr"/>
            <a:r>
              <a:rPr lang="nl-BE" altLang="cs-CZ" sz="1400" b="1" dirty="0">
                <a:solidFill>
                  <a:srgbClr val="FF0000"/>
                </a:solidFill>
              </a:rPr>
              <a:t> glas</a:t>
            </a: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6F8BC5C8-C70D-404C-B047-55AE1168CB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41998" y="5421595"/>
            <a:ext cx="17979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NL" altLang="cs-CZ" sz="1400" b="1" dirty="0">
                <a:solidFill>
                  <a:srgbClr val="FF0000"/>
                </a:solidFill>
              </a:rPr>
              <a:t>Of ik je terug</a:t>
            </a:r>
            <a:endParaRPr lang="cs-CZ" altLang="cs-CZ" sz="1400" b="1" dirty="0">
              <a:solidFill>
                <a:srgbClr val="FF0000"/>
              </a:solidFill>
            </a:endParaRPr>
          </a:p>
          <a:p>
            <a:pPr algn="ctr"/>
            <a:r>
              <a:rPr lang="nl-NL" altLang="cs-CZ" sz="1400" b="1" dirty="0">
                <a:solidFill>
                  <a:srgbClr val="FF0000"/>
                </a:solidFill>
              </a:rPr>
              <a:t> zal zien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pic>
        <p:nvPicPr>
          <p:cNvPr id="22" name="Picture 55">
            <a:hlinkClick r:id="" action="ppaction://noaction">
              <a:snd r:embed="rId8" name="1.Waarom fluister Ik je naam nog.wav"/>
            </a:hlinkClick>
            <a:extLst>
              <a:ext uri="{FF2B5EF4-FFF2-40B4-BE49-F238E27FC236}">
                <a16:creationId xmlns:a16="http://schemas.microsoft.com/office/drawing/2014/main" id="{B2ACAF96-5B32-4F37-9CB8-7007C18D2AD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127" y="1624186"/>
            <a:ext cx="687082" cy="623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>
              <a:snd r:embed="rId10" name="2.Kom mee naar Maastricht .wav"/>
            </a:hlinkClick>
            <a:extLst>
              <a:ext uri="{FF2B5EF4-FFF2-40B4-BE49-F238E27FC236}">
                <a16:creationId xmlns:a16="http://schemas.microsoft.com/office/drawing/2014/main" id="{52EA7CE8-6914-4C7A-971D-3142A341F99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7415" y="2355079"/>
            <a:ext cx="687082" cy="623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>
              <a:snd r:embed="rId11" name="3.Omdat je voortleeft in mijn hart.wav"/>
            </a:hlinkClick>
            <a:extLst>
              <a:ext uri="{FF2B5EF4-FFF2-40B4-BE49-F238E27FC236}">
                <a16:creationId xmlns:a16="http://schemas.microsoft.com/office/drawing/2014/main" id="{CA57B3B6-7DF9-4CBB-88DE-C77968A9416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0783" y="3099176"/>
            <a:ext cx="687082" cy="623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55">
            <a:hlinkClick r:id="" action="ppaction://noaction">
              <a:snd r:embed="rId12" name="4.Mijn wereld stond stil.wav"/>
            </a:hlinkClick>
            <a:extLst>
              <a:ext uri="{FF2B5EF4-FFF2-40B4-BE49-F238E27FC236}">
                <a16:creationId xmlns:a16="http://schemas.microsoft.com/office/drawing/2014/main" id="{98935F29-C34A-4F7B-B471-8F2B59B7F00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601" y="3862075"/>
            <a:ext cx="687082" cy="623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55">
            <a:hlinkClick r:id="" action="ppaction://noaction">
              <a:snd r:embed="rId13" name="5. Gebroken glas.wav"/>
            </a:hlinkClick>
            <a:extLst>
              <a:ext uri="{FF2B5EF4-FFF2-40B4-BE49-F238E27FC236}">
                <a16:creationId xmlns:a16="http://schemas.microsoft.com/office/drawing/2014/main" id="{C3983755-C8E2-41A0-9274-805017E883F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916" y="4635775"/>
            <a:ext cx="687082" cy="623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55">
            <a:hlinkClick r:id="" action="ppaction://noaction">
              <a:snd r:embed="rId2" name="6.Of ik je terug zal zien.wav"/>
            </a:hlinkClick>
            <a:extLst>
              <a:ext uri="{FF2B5EF4-FFF2-40B4-BE49-F238E27FC236}">
                <a16:creationId xmlns:a16="http://schemas.microsoft.com/office/drawing/2014/main" id="{E07EFA84-9FA7-4DD6-9E67-6B6914D9779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4049" y="5397805"/>
            <a:ext cx="687082" cy="623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Obrázek 28">
            <a:extLst>
              <a:ext uri="{FF2B5EF4-FFF2-40B4-BE49-F238E27FC236}">
                <a16:creationId xmlns:a16="http://schemas.microsoft.com/office/drawing/2014/main" id="{33A18848-DD78-4CF4-847E-BE4597022AC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5172" y="1483991"/>
            <a:ext cx="4676221" cy="4651145"/>
          </a:xfrm>
          <a:prstGeom prst="rect">
            <a:avLst/>
          </a:prstGeom>
        </p:spPr>
      </p:pic>
      <p:pic>
        <p:nvPicPr>
          <p:cNvPr id="30" name="Obrázek 29">
            <a:extLst>
              <a:ext uri="{FF2B5EF4-FFF2-40B4-BE49-F238E27FC236}">
                <a16:creationId xmlns:a16="http://schemas.microsoft.com/office/drawing/2014/main" id="{58AF7D27-F197-4496-8B31-71A195A10AAA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0746" y="1628629"/>
            <a:ext cx="581625" cy="1246747"/>
          </a:xfrm>
          <a:prstGeom prst="rect">
            <a:avLst/>
          </a:prstGeom>
        </p:spPr>
      </p:pic>
      <p:pic>
        <p:nvPicPr>
          <p:cNvPr id="31" name="Obrázek 30">
            <a:extLst>
              <a:ext uri="{FF2B5EF4-FFF2-40B4-BE49-F238E27FC236}">
                <a16:creationId xmlns:a16="http://schemas.microsoft.com/office/drawing/2014/main" id="{D2564B69-2D6E-4C69-89CB-AE616314FA0F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734" y="1145228"/>
            <a:ext cx="459452" cy="984862"/>
          </a:xfrm>
          <a:prstGeom prst="rect">
            <a:avLst/>
          </a:prstGeom>
        </p:spPr>
      </p:pic>
      <p:pic>
        <p:nvPicPr>
          <p:cNvPr id="32" name="Obrázek 31">
            <a:extLst>
              <a:ext uri="{FF2B5EF4-FFF2-40B4-BE49-F238E27FC236}">
                <a16:creationId xmlns:a16="http://schemas.microsoft.com/office/drawing/2014/main" id="{6BB3ECB2-C5EC-4401-B939-EBC12DCB1FCD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5137" y="4714159"/>
            <a:ext cx="612463" cy="1312850"/>
          </a:xfrm>
          <a:prstGeom prst="rect">
            <a:avLst/>
          </a:prstGeom>
        </p:spPr>
      </p:pic>
      <p:pic>
        <p:nvPicPr>
          <p:cNvPr id="33" name="Obrázek 32">
            <a:extLst>
              <a:ext uri="{FF2B5EF4-FFF2-40B4-BE49-F238E27FC236}">
                <a16:creationId xmlns:a16="http://schemas.microsoft.com/office/drawing/2014/main" id="{8591AC5B-FFAD-4308-82D3-FD5FD224C1E6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4211" y="2709110"/>
            <a:ext cx="363389" cy="643690"/>
          </a:xfrm>
          <a:prstGeom prst="rect">
            <a:avLst/>
          </a:prstGeom>
        </p:spPr>
      </p:pic>
      <p:sp>
        <p:nvSpPr>
          <p:cNvPr id="34" name="3 Rectángulo">
            <a:extLst>
              <a:ext uri="{FF2B5EF4-FFF2-40B4-BE49-F238E27FC236}">
                <a16:creationId xmlns:a16="http://schemas.microsoft.com/office/drawing/2014/main" id="{442D6B1E-96FB-440A-8A1F-0AB43B29CD61}"/>
              </a:ext>
            </a:extLst>
          </p:cNvPr>
          <p:cNvSpPr/>
          <p:nvPr/>
        </p:nvSpPr>
        <p:spPr>
          <a:xfrm>
            <a:off x="0" y="6281719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6" name="3 Rectángulo">
            <a:extLst>
              <a:ext uri="{FF2B5EF4-FFF2-40B4-BE49-F238E27FC236}">
                <a16:creationId xmlns:a16="http://schemas.microsoft.com/office/drawing/2014/main" id="{C7D7D0A6-5E4F-4290-B9D7-70D7572D406D}"/>
              </a:ext>
            </a:extLst>
          </p:cNvPr>
          <p:cNvSpPr/>
          <p:nvPr/>
        </p:nvSpPr>
        <p:spPr>
          <a:xfrm>
            <a:off x="1385130" y="722864"/>
            <a:ext cx="8023237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8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BENNY NEYMAN  </a:t>
            </a:r>
            <a:endParaRPr lang="es-ES" sz="4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0" name="Hvězda: pěticípá 39">
            <a:extLst>
              <a:ext uri="{FF2B5EF4-FFF2-40B4-BE49-F238E27FC236}">
                <a16:creationId xmlns:a16="http://schemas.microsoft.com/office/drawing/2014/main" id="{6A2AAB15-DBFE-4C0A-8E38-CDC02B107D82}"/>
              </a:ext>
            </a:extLst>
          </p:cNvPr>
          <p:cNvSpPr/>
          <p:nvPr/>
        </p:nvSpPr>
        <p:spPr>
          <a:xfrm>
            <a:off x="2553213" y="943671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Hvězda: pěticípá 40">
            <a:extLst>
              <a:ext uri="{FF2B5EF4-FFF2-40B4-BE49-F238E27FC236}">
                <a16:creationId xmlns:a16="http://schemas.microsoft.com/office/drawing/2014/main" id="{77BC018B-EFFD-4222-8585-3F26736B5803}"/>
              </a:ext>
            </a:extLst>
          </p:cNvPr>
          <p:cNvSpPr/>
          <p:nvPr/>
        </p:nvSpPr>
        <p:spPr>
          <a:xfrm>
            <a:off x="7778815" y="914511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4C0C8711-D442-452C-941A-7770744C5DE8}"/>
              </a:ext>
            </a:extLst>
          </p:cNvPr>
          <p:cNvSpPr/>
          <p:nvPr/>
        </p:nvSpPr>
        <p:spPr>
          <a:xfrm>
            <a:off x="643466" y="493647"/>
            <a:ext cx="10905068" cy="5720883"/>
          </a:xfrm>
          <a:prstGeom prst="rect">
            <a:avLst/>
          </a:prstGeom>
          <a:noFill/>
          <a:ln w="152400" cmpd="sng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3" name="Picture 42" descr="13">
            <a:extLst>
              <a:ext uri="{FF2B5EF4-FFF2-40B4-BE49-F238E27FC236}">
                <a16:creationId xmlns:a16="http://schemas.microsoft.com/office/drawing/2014/main" id="{A1BD48DA-CF1F-40B2-894A-4D34062D9FD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189" y="3109149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42" descr="13">
            <a:extLst>
              <a:ext uri="{FF2B5EF4-FFF2-40B4-BE49-F238E27FC236}">
                <a16:creationId xmlns:a16="http://schemas.microsoft.com/office/drawing/2014/main" id="{596EC4FE-1E65-41FB-B584-58A9A1E98E0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8030" y="5576950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42" descr="13">
            <a:extLst>
              <a:ext uri="{FF2B5EF4-FFF2-40B4-BE49-F238E27FC236}">
                <a16:creationId xmlns:a16="http://schemas.microsoft.com/office/drawing/2014/main" id="{9AFAD38B-3173-429D-B153-75C172426A4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4211" y="3733752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42" descr="13">
            <a:extLst>
              <a:ext uri="{FF2B5EF4-FFF2-40B4-BE49-F238E27FC236}">
                <a16:creationId xmlns:a16="http://schemas.microsoft.com/office/drawing/2014/main" id="{33FCD1B4-A2B7-46F0-B1A7-19E94E28F1E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7731" y="1027664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42" descr="13">
            <a:extLst>
              <a:ext uri="{FF2B5EF4-FFF2-40B4-BE49-F238E27FC236}">
                <a16:creationId xmlns:a16="http://schemas.microsoft.com/office/drawing/2014/main" id="{396EF089-834D-4246-A6EE-5D5B6E70A09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514" y="3171365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2" descr="13">
            <a:extLst>
              <a:ext uri="{FF2B5EF4-FFF2-40B4-BE49-F238E27FC236}">
                <a16:creationId xmlns:a16="http://schemas.microsoft.com/office/drawing/2014/main" id="{9D9A2EEE-CA69-4A08-8ACD-196D26CB2AE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3974" y="2618921"/>
            <a:ext cx="292904" cy="259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 10">
            <a:extLst>
              <a:ext uri="{FF2B5EF4-FFF2-40B4-BE49-F238E27FC236}">
                <a16:creationId xmlns:a16="http://schemas.microsoft.com/office/drawing/2014/main" id="{3ADFC7A4-DF73-E0DE-5919-80AC9728F6AC}"/>
              </a:ext>
            </a:extLst>
          </p:cNvPr>
          <p:cNvSpPr/>
          <p:nvPr/>
        </p:nvSpPr>
        <p:spPr>
          <a:xfrm>
            <a:off x="697309" y="570464"/>
            <a:ext cx="10851225" cy="5564672"/>
          </a:xfrm>
          <a:prstGeom prst="rect">
            <a:avLst/>
          </a:prstGeom>
          <a:noFill/>
          <a:ln w="38100" cmpd="sng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6.Of ik je terug zal zien.wav"/>
          </p:stSnd>
        </p:sndAc>
      </p:transition>
    </mc:Choice>
    <mc:Fallback xmlns="">
      <p:transition spd="slow" advClick="0">
        <p:split orient="vert"/>
        <p:sndAc>
          <p:stSnd>
            <p:snd r:embed="rId19" name="6.Of ik je terug zal zi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2.MUSTR VELKÝ Kodovaný</Template>
  <TotalTime>49</TotalTime>
  <Words>47</Words>
  <Application>Microsoft Office PowerPoint</Application>
  <PresentationFormat>Širokoúhlá obrazovka</PresentationFormat>
  <Paragraphs>12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Yatata</dc:creator>
  <cp:lastModifiedBy>Yatata</cp:lastModifiedBy>
  <cp:revision>17</cp:revision>
  <dcterms:created xsi:type="dcterms:W3CDTF">2020-12-14T16:02:51Z</dcterms:created>
  <dcterms:modified xsi:type="dcterms:W3CDTF">2023-02-25T06:47:51Z</dcterms:modified>
</cp:coreProperties>
</file>