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8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audio" Target="../media/audio5.wav"/><Relationship Id="rId18" Type="http://schemas.openxmlformats.org/officeDocument/2006/relationships/audio" Target="../media/audio10.wav"/><Relationship Id="rId3" Type="http://schemas.openxmlformats.org/officeDocument/2006/relationships/image" Target="../media/image1.jpeg"/><Relationship Id="rId21" Type="http://schemas.openxmlformats.org/officeDocument/2006/relationships/image" Target="../media/image10.png"/><Relationship Id="rId7" Type="http://schemas.openxmlformats.org/officeDocument/2006/relationships/image" Target="../media/image5.emf"/><Relationship Id="rId12" Type="http://schemas.openxmlformats.org/officeDocument/2006/relationships/audio" Target="../media/audio4.wav"/><Relationship Id="rId17" Type="http://schemas.openxmlformats.org/officeDocument/2006/relationships/audio" Target="../media/audio9.wav"/><Relationship Id="rId2" Type="http://schemas.openxmlformats.org/officeDocument/2006/relationships/audio" Target="../media/audio1.wav"/><Relationship Id="rId16" Type="http://schemas.openxmlformats.org/officeDocument/2006/relationships/audio" Target="../media/audio8.wav"/><Relationship Id="rId20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3.wav"/><Relationship Id="rId5" Type="http://schemas.openxmlformats.org/officeDocument/2006/relationships/image" Target="../media/image3.jpeg"/><Relationship Id="rId15" Type="http://schemas.openxmlformats.org/officeDocument/2006/relationships/audio" Target="../media/audio7.wav"/><Relationship Id="rId10" Type="http://schemas.openxmlformats.org/officeDocument/2006/relationships/image" Target="../media/image7.gif"/><Relationship Id="rId19" Type="http://schemas.openxmlformats.org/officeDocument/2006/relationships/image" Target="../media/image8.jpg"/><Relationship Id="rId4" Type="http://schemas.openxmlformats.org/officeDocument/2006/relationships/image" Target="../media/image2.jpeg"/><Relationship Id="rId9" Type="http://schemas.openxmlformats.org/officeDocument/2006/relationships/audio" Target="../media/audio2.wav"/><Relationship Id="rId14" Type="http://schemas.openxmlformats.org/officeDocument/2006/relationships/audio" Target="../media/audio6.wav"/><Relationship Id="rId22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Sweet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memories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8CBDC36C-20C8-4266-A4C7-3A001FBB48FC}"/>
              </a:ext>
            </a:extLst>
          </p:cNvPr>
          <p:cNvSpPr/>
          <p:nvPr/>
        </p:nvSpPr>
        <p:spPr>
          <a:xfrm>
            <a:off x="0" y="549275"/>
            <a:ext cx="9144000" cy="55784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/>
          </a:p>
        </p:txBody>
      </p:sp>
      <p:pic>
        <p:nvPicPr>
          <p:cNvPr id="7171" name="Picture 2">
            <a:extLst>
              <a:ext uri="{FF2B5EF4-FFF2-40B4-BE49-F238E27FC236}">
                <a16:creationId xmlns:a16="http://schemas.microsoft.com/office/drawing/2014/main" id="{4CDCCB65-464F-4262-81A5-878C42BF66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3238"/>
            <a:ext cx="9158288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3">
            <a:extLst>
              <a:ext uri="{FF2B5EF4-FFF2-40B4-BE49-F238E27FC236}">
                <a16:creationId xmlns:a16="http://schemas.microsoft.com/office/drawing/2014/main" id="{B0C9B4C7-C0CA-4BEB-90E0-7185A6087E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9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>
            <a:extLst>
              <a:ext uri="{FF2B5EF4-FFF2-40B4-BE49-F238E27FC236}">
                <a16:creationId xmlns:a16="http://schemas.microsoft.com/office/drawing/2014/main" id="{8A0951CA-2C26-4351-B7F6-2097CA77C7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196975"/>
            <a:ext cx="7921625" cy="4392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>
            <a:extLst>
              <a:ext uri="{FF2B5EF4-FFF2-40B4-BE49-F238E27FC236}">
                <a16:creationId xmlns:a16="http://schemas.microsoft.com/office/drawing/2014/main" id="{FCF26367-AA2D-4B7F-B605-EE8FBEF264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E323B691-1791-41EC-A7E2-65BEE14A8449}"/>
              </a:ext>
            </a:extLst>
          </p:cNvPr>
          <p:cNvSpPr/>
          <p:nvPr/>
        </p:nvSpPr>
        <p:spPr>
          <a:xfrm>
            <a:off x="-14288" y="503238"/>
            <a:ext cx="9144000" cy="5624512"/>
          </a:xfrm>
          <a:prstGeom prst="rect">
            <a:avLst/>
          </a:prstGeom>
          <a:solidFill>
            <a:srgbClr val="FFC000">
              <a:alpha val="3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E2D61925-6F22-4566-8C20-9DA9B6EDDF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752" y="549275"/>
            <a:ext cx="9036496" cy="5578475"/>
          </a:xfrm>
          <a:prstGeom prst="rect">
            <a:avLst/>
          </a:prstGeom>
          <a:noFill/>
          <a:ln w="1270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10" name="Rectangle 7">
            <a:extLst>
              <a:ext uri="{FF2B5EF4-FFF2-40B4-BE49-F238E27FC236}">
                <a16:creationId xmlns:a16="http://schemas.microsoft.com/office/drawing/2014/main" id="{81D11B57-1FF8-4520-97FD-FF5CC3041A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515" y="1124961"/>
            <a:ext cx="8015258" cy="4520333"/>
          </a:xfrm>
          <a:prstGeom prst="rect">
            <a:avLst/>
          </a:prstGeom>
          <a:noFill/>
          <a:ln w="76200">
            <a:solidFill>
              <a:srgbClr val="800000">
                <a:alpha val="66000"/>
              </a:srgb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11" name="Text Box 47">
            <a:extLst>
              <a:ext uri="{FF2B5EF4-FFF2-40B4-BE49-F238E27FC236}">
                <a16:creationId xmlns:a16="http://schemas.microsoft.com/office/drawing/2014/main" id="{6B3E3220-52F4-4C36-9EED-0D5E55A1A4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5017" y="2744307"/>
            <a:ext cx="116464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800000"/>
                </a:solidFill>
              </a:rPr>
              <a:t>What</a:t>
            </a:r>
            <a:r>
              <a:rPr lang="cs-CZ" altLang="cs-CZ" sz="1200" b="1" dirty="0">
                <a:solidFill>
                  <a:srgbClr val="800000"/>
                </a:solidFill>
              </a:rPr>
              <a:t> </a:t>
            </a:r>
            <a:r>
              <a:rPr lang="cs-CZ" altLang="cs-CZ" sz="1200" b="1" dirty="0" err="1">
                <a:solidFill>
                  <a:srgbClr val="800000"/>
                </a:solidFill>
              </a:rPr>
              <a:t>is</a:t>
            </a:r>
            <a:endParaRPr lang="cs-CZ" altLang="cs-CZ" sz="1200" b="1" dirty="0">
              <a:solidFill>
                <a:srgbClr val="800000"/>
              </a:solidFill>
            </a:endParaRPr>
          </a:p>
          <a:p>
            <a:pPr algn="ctr"/>
            <a:r>
              <a:rPr lang="cs-CZ" altLang="cs-CZ" sz="1200" b="1" dirty="0">
                <a:solidFill>
                  <a:srgbClr val="800000"/>
                </a:solidFill>
              </a:rPr>
              <a:t>love</a:t>
            </a:r>
            <a:endParaRPr lang="nl-BE" altLang="cs-CZ" sz="1200" b="1" dirty="0">
              <a:solidFill>
                <a:srgbClr val="800000"/>
              </a:solidFill>
            </a:endParaRPr>
          </a:p>
        </p:txBody>
      </p:sp>
      <p:sp>
        <p:nvSpPr>
          <p:cNvPr id="12" name="Text Box 47">
            <a:extLst>
              <a:ext uri="{FF2B5EF4-FFF2-40B4-BE49-F238E27FC236}">
                <a16:creationId xmlns:a16="http://schemas.microsoft.com/office/drawing/2014/main" id="{AD33F06C-EAA7-46D5-89B4-7D939AA099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5017" y="3310751"/>
            <a:ext cx="120929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800000"/>
                </a:solidFill>
              </a:rPr>
              <a:t>Unbreak</a:t>
            </a:r>
            <a:r>
              <a:rPr lang="cs-CZ" altLang="cs-CZ" sz="1200" b="1" dirty="0">
                <a:solidFill>
                  <a:srgbClr val="800000"/>
                </a:solidFill>
              </a:rPr>
              <a:t> my</a:t>
            </a:r>
          </a:p>
          <a:p>
            <a:pPr algn="ctr"/>
            <a:r>
              <a:rPr lang="cs-CZ" altLang="cs-CZ" sz="1200" b="1" dirty="0" err="1">
                <a:solidFill>
                  <a:srgbClr val="800000"/>
                </a:solidFill>
              </a:rPr>
              <a:t>heart</a:t>
            </a:r>
            <a:endParaRPr lang="nl-BE" altLang="cs-CZ" sz="1200" b="1" dirty="0">
              <a:solidFill>
                <a:srgbClr val="800000"/>
              </a:solidFill>
            </a:endParaRPr>
          </a:p>
        </p:txBody>
      </p:sp>
      <p:sp>
        <p:nvSpPr>
          <p:cNvPr id="13" name="Text Box 47">
            <a:extLst>
              <a:ext uri="{FF2B5EF4-FFF2-40B4-BE49-F238E27FC236}">
                <a16:creationId xmlns:a16="http://schemas.microsoft.com/office/drawing/2014/main" id="{FA1E7F4A-5A6B-4908-AC3A-4199901649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1799" y="3896234"/>
            <a:ext cx="1013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800000"/>
                </a:solidFill>
              </a:rPr>
              <a:t>Hot</a:t>
            </a:r>
          </a:p>
          <a:p>
            <a:pPr algn="ctr"/>
            <a:r>
              <a:rPr lang="cs-CZ" altLang="cs-CZ" sz="1200" b="1" dirty="0">
                <a:solidFill>
                  <a:srgbClr val="800000"/>
                </a:solidFill>
              </a:rPr>
              <a:t>love</a:t>
            </a:r>
            <a:endParaRPr lang="nl-BE" altLang="cs-CZ" sz="1200" b="1" dirty="0">
              <a:solidFill>
                <a:srgbClr val="800000"/>
              </a:solidFill>
            </a:endParaRPr>
          </a:p>
        </p:txBody>
      </p:sp>
      <p:sp>
        <p:nvSpPr>
          <p:cNvPr id="14" name="Text Box 47">
            <a:extLst>
              <a:ext uri="{FF2B5EF4-FFF2-40B4-BE49-F238E27FC236}">
                <a16:creationId xmlns:a16="http://schemas.microsoft.com/office/drawing/2014/main" id="{D16FC8AF-57F4-4D22-A14A-CB013EC93D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070" y="4538486"/>
            <a:ext cx="119500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800000"/>
                </a:solidFill>
              </a:rPr>
              <a:t>Freedom</a:t>
            </a:r>
            <a:endParaRPr lang="nl-BE" altLang="cs-CZ" sz="1200" b="1" dirty="0">
              <a:solidFill>
                <a:srgbClr val="800000"/>
              </a:solidFill>
            </a:endParaRPr>
          </a:p>
        </p:txBody>
      </p:sp>
      <p:sp>
        <p:nvSpPr>
          <p:cNvPr id="15" name="Text Box 47">
            <a:extLst>
              <a:ext uri="{FF2B5EF4-FFF2-40B4-BE49-F238E27FC236}">
                <a16:creationId xmlns:a16="http://schemas.microsoft.com/office/drawing/2014/main" id="{CF7DF5B6-0294-4DD5-9306-C8DDA47D28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9550" y="5003223"/>
            <a:ext cx="112010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800000"/>
                </a:solidFill>
              </a:rPr>
              <a:t>I </a:t>
            </a:r>
            <a:r>
              <a:rPr lang="cs-CZ" altLang="cs-CZ" sz="1200" b="1" dirty="0" err="1">
                <a:solidFill>
                  <a:srgbClr val="800000"/>
                </a:solidFill>
              </a:rPr>
              <a:t>have</a:t>
            </a:r>
            <a:endParaRPr lang="cs-CZ" altLang="cs-CZ" sz="1200" b="1" dirty="0">
              <a:solidFill>
                <a:srgbClr val="800000"/>
              </a:solidFill>
            </a:endParaRPr>
          </a:p>
          <a:p>
            <a:pPr algn="ctr"/>
            <a:r>
              <a:rPr lang="cs-CZ" altLang="cs-CZ" sz="1200" b="1" dirty="0">
                <a:solidFill>
                  <a:srgbClr val="800000"/>
                </a:solidFill>
              </a:rPr>
              <a:t>a </a:t>
            </a:r>
            <a:r>
              <a:rPr lang="cs-CZ" altLang="cs-CZ" sz="1200" b="1" dirty="0" err="1">
                <a:solidFill>
                  <a:srgbClr val="800000"/>
                </a:solidFill>
              </a:rPr>
              <a:t>dream</a:t>
            </a:r>
            <a:endParaRPr lang="nl-BE" altLang="cs-CZ" sz="1200" b="1" dirty="0">
              <a:solidFill>
                <a:srgbClr val="800000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6ABBD24B-246F-4727-AF0E-19997963CB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9708" y="2716950"/>
            <a:ext cx="116464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800000"/>
                </a:solidFill>
              </a:rPr>
              <a:t>Touch</a:t>
            </a:r>
            <a:endParaRPr lang="cs-CZ" altLang="cs-CZ" sz="1200" b="1" dirty="0">
              <a:solidFill>
                <a:srgbClr val="800000"/>
              </a:solidFill>
            </a:endParaRPr>
          </a:p>
          <a:p>
            <a:pPr algn="ctr"/>
            <a:r>
              <a:rPr lang="cs-CZ" altLang="cs-CZ" sz="1200" b="1" dirty="0">
                <a:solidFill>
                  <a:srgbClr val="800000"/>
                </a:solidFill>
              </a:rPr>
              <a:t>my soul</a:t>
            </a:r>
            <a:endParaRPr lang="nl-BE" altLang="cs-CZ" sz="1200" b="1" dirty="0">
              <a:solidFill>
                <a:srgbClr val="800000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4A522E47-E441-4A26-9337-7F7DE905D0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9041" y="3270461"/>
            <a:ext cx="116464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800000"/>
                </a:solidFill>
              </a:rPr>
              <a:t>Season</a:t>
            </a:r>
            <a:r>
              <a:rPr lang="cs-CZ" altLang="cs-CZ" sz="1200" b="1" dirty="0">
                <a:solidFill>
                  <a:srgbClr val="800000"/>
                </a:solidFill>
              </a:rPr>
              <a:t> in</a:t>
            </a:r>
          </a:p>
          <a:p>
            <a:pPr algn="ctr"/>
            <a:r>
              <a:rPr lang="cs-CZ" altLang="cs-CZ" sz="1200" b="1" dirty="0" err="1">
                <a:solidFill>
                  <a:srgbClr val="800000"/>
                </a:solidFill>
              </a:rPr>
              <a:t>the</a:t>
            </a:r>
            <a:r>
              <a:rPr lang="cs-CZ" altLang="cs-CZ" sz="1200" b="1" dirty="0">
                <a:solidFill>
                  <a:srgbClr val="800000"/>
                </a:solidFill>
              </a:rPr>
              <a:t> Sun</a:t>
            </a:r>
            <a:endParaRPr lang="nl-BE" altLang="cs-CZ" sz="1200" b="1" dirty="0">
              <a:solidFill>
                <a:srgbClr val="800000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DA83267A-537E-4893-A746-D7768F276B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81926" y="3857022"/>
            <a:ext cx="86703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800000"/>
                </a:solidFill>
              </a:rPr>
              <a:t>Rock‘n</a:t>
            </a:r>
            <a:endParaRPr lang="cs-CZ" altLang="cs-CZ" sz="1200" b="1" dirty="0">
              <a:solidFill>
                <a:srgbClr val="800000"/>
              </a:solidFill>
            </a:endParaRPr>
          </a:p>
          <a:p>
            <a:pPr algn="ctr"/>
            <a:r>
              <a:rPr lang="cs-CZ" altLang="cs-CZ" sz="1200" b="1" dirty="0" err="1">
                <a:solidFill>
                  <a:srgbClr val="800000"/>
                </a:solidFill>
              </a:rPr>
              <a:t>roll</a:t>
            </a:r>
            <a:endParaRPr lang="nl-BE" altLang="cs-CZ" sz="1200" b="1" dirty="0">
              <a:solidFill>
                <a:srgbClr val="800000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E7BE857C-E722-4FB8-A29F-96E1C228B8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44418" y="4506824"/>
            <a:ext cx="123172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800000"/>
                </a:solidFill>
              </a:rPr>
              <a:t>My love</a:t>
            </a:r>
            <a:endParaRPr lang="nl-BE" altLang="cs-CZ" sz="1200" b="1" dirty="0">
              <a:solidFill>
                <a:srgbClr val="800000"/>
              </a:solidFill>
            </a:endParaRPr>
          </a:p>
        </p:txBody>
      </p:sp>
      <p:sp>
        <p:nvSpPr>
          <p:cNvPr id="20" name="Text Box 47">
            <a:extLst>
              <a:ext uri="{FF2B5EF4-FFF2-40B4-BE49-F238E27FC236}">
                <a16:creationId xmlns:a16="http://schemas.microsoft.com/office/drawing/2014/main" id="{173DAFBD-1177-4B69-A227-73A1C235AE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12126" y="4972004"/>
            <a:ext cx="140847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800000"/>
                </a:solidFill>
              </a:rPr>
              <a:t>I </a:t>
            </a:r>
            <a:r>
              <a:rPr lang="cs-CZ" altLang="cs-CZ" sz="1200" b="1" dirty="0" err="1">
                <a:solidFill>
                  <a:srgbClr val="800000"/>
                </a:solidFill>
              </a:rPr>
              <a:t>all</a:t>
            </a:r>
            <a:r>
              <a:rPr lang="cs-CZ" altLang="cs-CZ" sz="1200" b="1" dirty="0">
                <a:solidFill>
                  <a:srgbClr val="800000"/>
                </a:solidFill>
              </a:rPr>
              <a:t> </a:t>
            </a:r>
            <a:r>
              <a:rPr lang="cs-CZ" altLang="cs-CZ" sz="1200" b="1" dirty="0" err="1">
                <a:solidFill>
                  <a:srgbClr val="800000"/>
                </a:solidFill>
              </a:rPr>
              <a:t>be</a:t>
            </a:r>
            <a:r>
              <a:rPr lang="cs-CZ" altLang="cs-CZ" sz="1200" b="1" dirty="0">
                <a:solidFill>
                  <a:srgbClr val="800000"/>
                </a:solidFill>
              </a:rPr>
              <a:t> </a:t>
            </a:r>
            <a:r>
              <a:rPr lang="cs-CZ" altLang="cs-CZ" sz="1200" b="1" dirty="0" err="1">
                <a:solidFill>
                  <a:srgbClr val="800000"/>
                </a:solidFill>
              </a:rPr>
              <a:t>there</a:t>
            </a:r>
            <a:endParaRPr lang="cs-CZ" altLang="cs-CZ" sz="1200" b="1" dirty="0">
              <a:solidFill>
                <a:srgbClr val="800000"/>
              </a:solidFill>
            </a:endParaRPr>
          </a:p>
          <a:p>
            <a:pPr algn="ctr"/>
            <a:r>
              <a:rPr lang="cs-CZ" altLang="cs-CZ" sz="1200" b="1" dirty="0" err="1">
                <a:solidFill>
                  <a:srgbClr val="800000"/>
                </a:solidFill>
              </a:rPr>
              <a:t>before</a:t>
            </a:r>
            <a:endParaRPr lang="nl-BE" altLang="cs-CZ" sz="1200" b="1" dirty="0">
              <a:solidFill>
                <a:srgbClr val="800000"/>
              </a:solidFill>
            </a:endParaRPr>
          </a:p>
        </p:txBody>
      </p:sp>
      <p:sp>
        <p:nvSpPr>
          <p:cNvPr id="21" name="3 Rectángulo">
            <a:extLst>
              <a:ext uri="{FF2B5EF4-FFF2-40B4-BE49-F238E27FC236}">
                <a16:creationId xmlns:a16="http://schemas.microsoft.com/office/drawing/2014/main" id="{62885A3F-ADD8-4CE9-96B3-1A87E56692F7}"/>
              </a:ext>
            </a:extLst>
          </p:cNvPr>
          <p:cNvSpPr/>
          <p:nvPr/>
        </p:nvSpPr>
        <p:spPr>
          <a:xfrm>
            <a:off x="557227" y="1983606"/>
            <a:ext cx="8029546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000" b="1" spc="50" dirty="0">
                <a:ln w="11430"/>
                <a:solidFill>
                  <a:srgbClr val="8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SWEET MEMORIES  3 </a:t>
            </a:r>
            <a:endParaRPr lang="es-ES" sz="4000" b="1" spc="50" dirty="0">
              <a:ln w="11430"/>
              <a:solidFill>
                <a:srgbClr val="8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22" name="AutoShape 41" descr="1 - kolo - gif">
            <a:extLst>
              <a:ext uri="{FF2B5EF4-FFF2-40B4-BE49-F238E27FC236}">
                <a16:creationId xmlns:a16="http://schemas.microsoft.com/office/drawing/2014/main" id="{AFBFF5F2-EFF3-45F9-AF74-B24AE53EAB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5042" y="1418818"/>
            <a:ext cx="431800" cy="431800"/>
          </a:xfrm>
          <a:prstGeom prst="star5">
            <a:avLst/>
          </a:prstGeom>
          <a:blipFill dpi="0" rotWithShape="1">
            <a:blip r:embed="rId7"/>
            <a:srcRect/>
            <a:stretch>
              <a:fillRect r="-10"/>
            </a:stretch>
          </a:blipFill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3" name="AutoShape 41" descr="1 - kolo - gif">
            <a:extLst>
              <a:ext uri="{FF2B5EF4-FFF2-40B4-BE49-F238E27FC236}">
                <a16:creationId xmlns:a16="http://schemas.microsoft.com/office/drawing/2014/main" id="{7F58B1D9-98E0-4482-8779-594C9E22E1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17158" y="1389721"/>
            <a:ext cx="431800" cy="431800"/>
          </a:xfrm>
          <a:prstGeom prst="star5">
            <a:avLst/>
          </a:prstGeom>
          <a:blipFill dpi="0" rotWithShape="1">
            <a:blip r:embed="rId7"/>
            <a:srcRect/>
            <a:stretch>
              <a:fillRect r="-10"/>
            </a:stretch>
          </a:blipFill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4" name="AutoShape 41" descr="1 - kolo - gif">
            <a:extLst>
              <a:ext uri="{FF2B5EF4-FFF2-40B4-BE49-F238E27FC236}">
                <a16:creationId xmlns:a16="http://schemas.microsoft.com/office/drawing/2014/main" id="{7A450450-010F-4D27-8A40-611209F1E3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1812" y="1404534"/>
            <a:ext cx="431800" cy="431800"/>
          </a:xfrm>
          <a:prstGeom prst="star5">
            <a:avLst/>
          </a:prstGeom>
          <a:blipFill dpi="0" rotWithShape="1">
            <a:blip r:embed="rId7"/>
            <a:srcRect/>
            <a:stretch>
              <a:fillRect r="-10"/>
            </a:stretch>
          </a:blipFill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5" name="AutoShape 41" descr="1 - kolo - gif">
            <a:extLst>
              <a:ext uri="{FF2B5EF4-FFF2-40B4-BE49-F238E27FC236}">
                <a16:creationId xmlns:a16="http://schemas.microsoft.com/office/drawing/2014/main" id="{ED68B387-A0EE-444B-865B-67B1CDDB79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0363" y="1404534"/>
            <a:ext cx="431800" cy="431800"/>
          </a:xfrm>
          <a:prstGeom prst="star5">
            <a:avLst/>
          </a:prstGeom>
          <a:blipFill dpi="0" rotWithShape="1">
            <a:blip r:embed="rId7"/>
            <a:srcRect/>
            <a:stretch>
              <a:fillRect r="-10"/>
            </a:stretch>
          </a:blipFill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6" name="AutoShape 41" descr="1 - kolo - gif">
            <a:extLst>
              <a:ext uri="{FF2B5EF4-FFF2-40B4-BE49-F238E27FC236}">
                <a16:creationId xmlns:a16="http://schemas.microsoft.com/office/drawing/2014/main" id="{EAB1AE09-6017-44D2-96FF-B633064185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3261" y="1392263"/>
            <a:ext cx="431800" cy="431800"/>
          </a:xfrm>
          <a:prstGeom prst="star5">
            <a:avLst/>
          </a:prstGeom>
          <a:blipFill dpi="0" rotWithShape="1">
            <a:blip r:embed="rId7"/>
            <a:srcRect/>
            <a:stretch>
              <a:fillRect r="-10"/>
            </a:stretch>
          </a:blipFill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7" name="AutoShape 41" descr="1 - kolo - gif">
            <a:extLst>
              <a:ext uri="{FF2B5EF4-FFF2-40B4-BE49-F238E27FC236}">
                <a16:creationId xmlns:a16="http://schemas.microsoft.com/office/drawing/2014/main" id="{6F3A551B-AF74-489F-B34B-C644702150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81056" y="1434864"/>
            <a:ext cx="327985" cy="341980"/>
          </a:xfrm>
          <a:prstGeom prst="star5">
            <a:avLst/>
          </a:prstGeom>
          <a:blipFill dpi="0" rotWithShape="1">
            <a:blip r:embed="rId7"/>
            <a:srcRect/>
            <a:stretch>
              <a:fillRect r="-10"/>
            </a:stretch>
          </a:blipFill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" name="AutoShape 41" descr="1 - kolo - gif">
            <a:extLst>
              <a:ext uri="{FF2B5EF4-FFF2-40B4-BE49-F238E27FC236}">
                <a16:creationId xmlns:a16="http://schemas.microsoft.com/office/drawing/2014/main" id="{D5C0223E-AFB4-4EB1-B04C-50C562460A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77973" y="1394195"/>
            <a:ext cx="327985" cy="341980"/>
          </a:xfrm>
          <a:prstGeom prst="star5">
            <a:avLst/>
          </a:prstGeom>
          <a:blipFill dpi="0" rotWithShape="1">
            <a:blip r:embed="rId7"/>
            <a:srcRect/>
            <a:stretch>
              <a:fillRect r="-10"/>
            </a:stretch>
          </a:blipFill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9" name="AutoShape 41" descr="1 - kolo - gif">
            <a:extLst>
              <a:ext uri="{FF2B5EF4-FFF2-40B4-BE49-F238E27FC236}">
                <a16:creationId xmlns:a16="http://schemas.microsoft.com/office/drawing/2014/main" id="{FFC0FC82-E2C2-4935-B260-AC8DCA8AAB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59694" y="1424611"/>
            <a:ext cx="327985" cy="341980"/>
          </a:xfrm>
          <a:prstGeom prst="star5">
            <a:avLst/>
          </a:prstGeom>
          <a:blipFill dpi="0" rotWithShape="1">
            <a:blip r:embed="rId7"/>
            <a:srcRect/>
            <a:stretch>
              <a:fillRect r="-10"/>
            </a:stretch>
          </a:blipFill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0" name="AutoShape 41" descr="1 - kolo - gif">
            <a:extLst>
              <a:ext uri="{FF2B5EF4-FFF2-40B4-BE49-F238E27FC236}">
                <a16:creationId xmlns:a16="http://schemas.microsoft.com/office/drawing/2014/main" id="{423465D0-6AC3-4540-98F7-045476AA96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87862" y="1434864"/>
            <a:ext cx="327985" cy="341980"/>
          </a:xfrm>
          <a:prstGeom prst="star5">
            <a:avLst/>
          </a:prstGeom>
          <a:blipFill dpi="0" rotWithShape="1">
            <a:blip r:embed="rId7"/>
            <a:srcRect/>
            <a:stretch>
              <a:fillRect r="-10"/>
            </a:stretch>
          </a:blipFill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2" name="Rectangle 7">
            <a:extLst>
              <a:ext uri="{FF2B5EF4-FFF2-40B4-BE49-F238E27FC236}">
                <a16:creationId xmlns:a16="http://schemas.microsoft.com/office/drawing/2014/main" id="{3E4CC4B1-17FD-417B-8946-AF18D182F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4400" y="1191930"/>
            <a:ext cx="7888412" cy="4392613"/>
          </a:xfrm>
          <a:prstGeom prst="rect">
            <a:avLst/>
          </a:prstGeom>
          <a:noFill/>
          <a:ln w="762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42" name="Picture 10">
            <a:extLst>
              <a:ext uri="{FF2B5EF4-FFF2-40B4-BE49-F238E27FC236}">
                <a16:creationId xmlns:a16="http://schemas.microsoft.com/office/drawing/2014/main" id="{35197EA2-66CE-4140-9902-02DE5DE7A1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799" y="2038595"/>
            <a:ext cx="863600" cy="63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" name="Picture 10">
            <a:extLst>
              <a:ext uri="{FF2B5EF4-FFF2-40B4-BE49-F238E27FC236}">
                <a16:creationId xmlns:a16="http://schemas.microsoft.com/office/drawing/2014/main" id="{68A69E73-716F-4EBA-AFD0-A1C26B864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0750" y="2012831"/>
            <a:ext cx="863600" cy="63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4" name="3 Rectángulo">
            <a:extLst>
              <a:ext uri="{FF2B5EF4-FFF2-40B4-BE49-F238E27FC236}">
                <a16:creationId xmlns:a16="http://schemas.microsoft.com/office/drawing/2014/main" id="{0E71FC65-3E7F-4EF1-8706-F77EE907CF88}"/>
              </a:ext>
            </a:extLst>
          </p:cNvPr>
          <p:cNvSpPr/>
          <p:nvPr/>
        </p:nvSpPr>
        <p:spPr>
          <a:xfrm>
            <a:off x="0" y="6140089"/>
            <a:ext cx="914400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50" dirty="0">
                <a:ln w="11430"/>
                <a:solidFill>
                  <a:srgbClr val="8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50" dirty="0">
              <a:ln w="11430"/>
              <a:solidFill>
                <a:srgbClr val="8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45" name="Picture 55">
            <a:hlinkClick r:id="" action="ppaction://noaction">
              <a:snd r:embed="rId9" name="Ollie Austin - I all be there before.wav"/>
            </a:hlinkClick>
            <a:extLst>
              <a:ext uri="{FF2B5EF4-FFF2-40B4-BE49-F238E27FC236}">
                <a16:creationId xmlns:a16="http://schemas.microsoft.com/office/drawing/2014/main" id="{A04B018D-FEC8-41A9-8A48-06FBEF239C7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6194" y="5026239"/>
            <a:ext cx="545759" cy="495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55">
            <a:hlinkClick r:id="" action="ppaction://noaction">
              <a:snd r:embed="rId11" name="What Is Love - Haddaway.wav"/>
            </a:hlinkClick>
            <a:extLst>
              <a:ext uri="{FF2B5EF4-FFF2-40B4-BE49-F238E27FC236}">
                <a16:creationId xmlns:a16="http://schemas.microsoft.com/office/drawing/2014/main" id="{A2C98470-D7E7-4C09-A168-3B49C6D3D72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4310" y="2685070"/>
            <a:ext cx="545759" cy="495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55">
            <a:hlinkClick r:id="" action="ppaction://noaction">
              <a:snd r:embed="rId12" name="Toni Braxton - Un-Break My Heart .wav"/>
            </a:hlinkClick>
            <a:extLst>
              <a:ext uri="{FF2B5EF4-FFF2-40B4-BE49-F238E27FC236}">
                <a16:creationId xmlns:a16="http://schemas.microsoft.com/office/drawing/2014/main" id="{25CC0438-1A3A-4756-996D-E37D966EAC3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5613" y="3280808"/>
            <a:ext cx="545759" cy="495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55">
            <a:hlinkClick r:id="" action="ppaction://noaction">
              <a:snd r:embed="rId13" name="Hot Love T.Rex.wav"/>
            </a:hlinkClick>
            <a:extLst>
              <a:ext uri="{FF2B5EF4-FFF2-40B4-BE49-F238E27FC236}">
                <a16:creationId xmlns:a16="http://schemas.microsoft.com/office/drawing/2014/main" id="{C02D10B7-D30E-47D0-AFFA-2E2E348273D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4310" y="3878172"/>
            <a:ext cx="545759" cy="495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55">
            <a:hlinkClick r:id="" action="ppaction://noaction">
              <a:snd r:embed="rId14" name="Freedom.wav"/>
            </a:hlinkClick>
            <a:extLst>
              <a:ext uri="{FF2B5EF4-FFF2-40B4-BE49-F238E27FC236}">
                <a16:creationId xmlns:a16="http://schemas.microsoft.com/office/drawing/2014/main" id="{D1B0C86D-76F3-4CA3-8014-829A9AB505C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4310" y="4471218"/>
            <a:ext cx="545759" cy="495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55">
            <a:hlinkClick r:id="" action="ppaction://noaction">
              <a:snd r:embed="rId15" name="I Have A Dream.wav"/>
            </a:hlinkClick>
            <a:extLst>
              <a:ext uri="{FF2B5EF4-FFF2-40B4-BE49-F238E27FC236}">
                <a16:creationId xmlns:a16="http://schemas.microsoft.com/office/drawing/2014/main" id="{C96579A7-EFB3-4664-915C-6904F98F38D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4311" y="5039261"/>
            <a:ext cx="545759" cy="495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55">
            <a:hlinkClick r:id="" action="ppaction://noaction">
              <a:snd r:embed="rId2" name="Frank Duval - Touch My Soul.wav"/>
            </a:hlinkClick>
            <a:extLst>
              <a:ext uri="{FF2B5EF4-FFF2-40B4-BE49-F238E27FC236}">
                <a16:creationId xmlns:a16="http://schemas.microsoft.com/office/drawing/2014/main" id="{23B913B6-DBFE-45A3-BE67-7F2C8C3555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3282" y="2685070"/>
            <a:ext cx="545759" cy="495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55">
            <a:hlinkClick r:id="" action="ppaction://noaction">
              <a:snd r:embed="rId16" name="Season in the Sun .wav"/>
            </a:hlinkClick>
            <a:extLst>
              <a:ext uri="{FF2B5EF4-FFF2-40B4-BE49-F238E27FC236}">
                <a16:creationId xmlns:a16="http://schemas.microsoft.com/office/drawing/2014/main" id="{C995C2ED-8D22-4080-BAE9-CA2ED4D0026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3282" y="3267246"/>
            <a:ext cx="545759" cy="495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5">
            <a:hlinkClick r:id="" action="ppaction://noaction">
              <a:snd r:embed="rId17" name="Garry Glitter - Rock'n Roll Part 1.wav"/>
            </a:hlinkClick>
            <a:extLst>
              <a:ext uri="{FF2B5EF4-FFF2-40B4-BE49-F238E27FC236}">
                <a16:creationId xmlns:a16="http://schemas.microsoft.com/office/drawing/2014/main" id="{71F98F1D-CB1E-43DC-AC4F-897E96CDDD5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3282" y="3850129"/>
            <a:ext cx="545759" cy="495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55">
            <a:hlinkClick r:id="" action="ppaction://noaction">
              <a:snd r:embed="rId18" name="My Love.wav"/>
            </a:hlinkClick>
            <a:extLst>
              <a:ext uri="{FF2B5EF4-FFF2-40B4-BE49-F238E27FC236}">
                <a16:creationId xmlns:a16="http://schemas.microsoft.com/office/drawing/2014/main" id="{FF7E8421-FCD9-477B-B57D-92589FA57BF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3282" y="4444820"/>
            <a:ext cx="545759" cy="495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Obrázek 7174">
            <a:extLst>
              <a:ext uri="{FF2B5EF4-FFF2-40B4-BE49-F238E27FC236}">
                <a16:creationId xmlns:a16="http://schemas.microsoft.com/office/drawing/2014/main" id="{B54C6592-70F3-47A9-81F8-26B756175D82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030" y="2682976"/>
            <a:ext cx="4029075" cy="2847975"/>
          </a:xfrm>
          <a:prstGeom prst="rect">
            <a:avLst/>
          </a:prstGeom>
        </p:spPr>
      </p:pic>
      <p:pic>
        <p:nvPicPr>
          <p:cNvPr id="7177" name="Obrázek 7176">
            <a:extLst>
              <a:ext uri="{FF2B5EF4-FFF2-40B4-BE49-F238E27FC236}">
                <a16:creationId xmlns:a16="http://schemas.microsoft.com/office/drawing/2014/main" id="{54A55AC7-8191-4C61-A127-702D2139E86C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8398" y="2738507"/>
            <a:ext cx="585754" cy="226080"/>
          </a:xfrm>
          <a:prstGeom prst="rect">
            <a:avLst/>
          </a:prstGeom>
        </p:spPr>
      </p:pic>
      <p:pic>
        <p:nvPicPr>
          <p:cNvPr id="7181" name="Obrázek 7180">
            <a:extLst>
              <a:ext uri="{FF2B5EF4-FFF2-40B4-BE49-F238E27FC236}">
                <a16:creationId xmlns:a16="http://schemas.microsoft.com/office/drawing/2014/main" id="{959F42F6-7ADB-4669-B5AF-522841A6015E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3261" y="2761419"/>
            <a:ext cx="436793" cy="739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324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Frank Duval - Touch My Soul.wav"/>
          </p:stSnd>
        </p:sndAc>
      </p:transition>
    </mc:Choice>
    <mc:Fallback xmlns="">
      <p:transition spd="slow" advClick="0">
        <p:split orient="vert"/>
        <p:sndAc>
          <p:stSnd>
            <p:snd r:embed="rId22" name="Frank Duval - Touch My Sou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2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2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4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8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5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4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8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6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72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7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7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78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82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87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8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0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9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3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94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98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172</TotalTime>
  <Words>42</Words>
  <Application>Microsoft Office PowerPoint</Application>
  <PresentationFormat>Předvádění na obrazovce (4:3)</PresentationFormat>
  <Paragraphs>22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40</cp:revision>
  <dcterms:created xsi:type="dcterms:W3CDTF">2020-02-21T13:54:42Z</dcterms:created>
  <dcterms:modified xsi:type="dcterms:W3CDTF">2023-02-23T19:18:13Z</dcterms:modified>
</cp:coreProperties>
</file>