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6.wav"/><Relationship Id="rId18" Type="http://schemas.openxmlformats.org/officeDocument/2006/relationships/audio" Target="../media/audio10.wav"/><Relationship Id="rId3" Type="http://schemas.openxmlformats.org/officeDocument/2006/relationships/image" Target="../media/image1.jpeg"/><Relationship Id="rId21" Type="http://schemas.openxmlformats.org/officeDocument/2006/relationships/image" Target="../media/image8.gif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7.gif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20" Type="http://schemas.openxmlformats.org/officeDocument/2006/relationships/audio" Target="../media/audio12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24" Type="http://schemas.openxmlformats.org/officeDocument/2006/relationships/audio" Target="../media/audio1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23" Type="http://schemas.openxmlformats.org/officeDocument/2006/relationships/audio" Target="../media/audio14.wav"/><Relationship Id="rId10" Type="http://schemas.openxmlformats.org/officeDocument/2006/relationships/audio" Target="../media/audio3.wav"/><Relationship Id="rId19" Type="http://schemas.openxmlformats.org/officeDocument/2006/relationships/audio" Target="../media/audio11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audio" Target="../media/audio1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13855" y="2420888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Music Box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61CB32B2-82AA-4C65-BA86-039492DD1C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00563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>
            <a:extLst>
              <a:ext uri="{FF2B5EF4-FFF2-40B4-BE49-F238E27FC236}">
                <a16:creationId xmlns:a16="http://schemas.microsoft.com/office/drawing/2014/main" id="{C38263D6-6930-479B-8151-F173BE16A6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500563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B86719A0-A90F-4B0C-B3B5-34B99E161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0"/>
            <a:ext cx="4716462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>
            <a:extLst>
              <a:ext uri="{FF2B5EF4-FFF2-40B4-BE49-F238E27FC236}">
                <a16:creationId xmlns:a16="http://schemas.microsoft.com/office/drawing/2014/main" id="{6DE746D6-BD36-4279-9F99-E25430AE0D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357563"/>
            <a:ext cx="4716462" cy="3500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7" name="Rectangle 9">
            <a:extLst>
              <a:ext uri="{FF2B5EF4-FFF2-40B4-BE49-F238E27FC236}">
                <a16:creationId xmlns:a16="http://schemas.microsoft.com/office/drawing/2014/main" id="{9AB093AD-81E9-4B71-8D3C-B4DA655E33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2540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2058" name="Rectangle 10">
            <a:extLst>
              <a:ext uri="{FF2B5EF4-FFF2-40B4-BE49-F238E27FC236}">
                <a16:creationId xmlns:a16="http://schemas.microsoft.com/office/drawing/2014/main" id="{560AD11E-3D8B-4FE6-8949-84DD441DD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04813"/>
            <a:ext cx="8353425" cy="6048375"/>
          </a:xfrm>
          <a:prstGeom prst="rect">
            <a:avLst/>
          </a:prstGeom>
          <a:gradFill rotWithShape="1">
            <a:gsLst>
              <a:gs pos="0">
                <a:srgbClr val="CCFFCC">
                  <a:alpha val="44000"/>
                </a:srgbClr>
              </a:gs>
              <a:gs pos="50000">
                <a:srgbClr val="CC6600"/>
              </a:gs>
              <a:gs pos="100000">
                <a:srgbClr val="CCFFCC">
                  <a:alpha val="44000"/>
                </a:srgbClr>
              </a:gs>
            </a:gsLst>
            <a:lin ang="5400000" scaled="1"/>
          </a:gradFill>
          <a:ln w="127000">
            <a:solidFill>
              <a:srgbClr val="008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2061" name="Picture 13">
            <a:extLst>
              <a:ext uri="{FF2B5EF4-FFF2-40B4-BE49-F238E27FC236}">
                <a16:creationId xmlns:a16="http://schemas.microsoft.com/office/drawing/2014/main" id="{808B7E6F-2B8F-4CCA-85D1-506DEBCFB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121">
            <a:off x="3063875" y="1196975"/>
            <a:ext cx="3805238" cy="475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4" name="Picture 16">
            <a:hlinkClick r:id="" action="ppaction://noaction" highlightClick="1">
              <a:snd r:embed="rId2" name="Cranberries - When you are gone.wav"/>
            </a:hlinkClick>
            <a:extLst>
              <a:ext uri="{FF2B5EF4-FFF2-40B4-BE49-F238E27FC236}">
                <a16:creationId xmlns:a16="http://schemas.microsoft.com/office/drawing/2014/main" id="{8D2AE2D0-172A-4E9B-A00D-09AE389144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5573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5D522F59-29BD-4940-8A0E-3CE5DCCA8C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2276475"/>
            <a:ext cx="223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When you are gone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66" name="Picture 18">
            <a:hlinkClick r:id="" action="ppaction://noaction" highlightClick="1">
              <a:snd r:embed="rId9" name="Cranberries - Zombie.wav"/>
            </a:hlinkClick>
            <a:extLst>
              <a:ext uri="{FF2B5EF4-FFF2-40B4-BE49-F238E27FC236}">
                <a16:creationId xmlns:a16="http://schemas.microsoft.com/office/drawing/2014/main" id="{D626FC81-09B9-4898-8AFB-8ACDEB00D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15573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0D04D32D-22C6-44A5-93B4-3BFC2252CD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2349500"/>
            <a:ext cx="16557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Zombie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68" name="Picture 20">
            <a:hlinkClick r:id="" action="ppaction://noaction" highlightClick="1">
              <a:snd r:embed="rId10" name="Cranberries - Dreams.wav"/>
            </a:hlinkClick>
            <a:extLst>
              <a:ext uri="{FF2B5EF4-FFF2-40B4-BE49-F238E27FC236}">
                <a16:creationId xmlns:a16="http://schemas.microsoft.com/office/drawing/2014/main" id="{4B01590E-7E0A-4816-8DEC-9B36DDB9B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28527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CC9C1288-2902-4D9F-8AF4-DADAAF8EA0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3573463"/>
            <a:ext cx="1368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 Dreams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0" name="Picture 22">
            <a:hlinkClick r:id="" action="ppaction://noaction" highlightClick="1">
              <a:snd r:embed="rId11" name="Leonard Cohen -  Secret life.wav"/>
            </a:hlinkClick>
            <a:extLst>
              <a:ext uri="{FF2B5EF4-FFF2-40B4-BE49-F238E27FC236}">
                <a16:creationId xmlns:a16="http://schemas.microsoft.com/office/drawing/2014/main" id="{3398968C-9D50-4BFD-8700-100811A99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393382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B9BB172C-0A10-410B-98BD-D367CC00FD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2588" y="4724400"/>
            <a:ext cx="1511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Secret life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2" name="Picture 24">
            <a:hlinkClick r:id="" action="ppaction://noaction" highlightClick="1">
              <a:snd r:embed="rId12" name="White flag.wav"/>
            </a:hlinkClick>
            <a:extLst>
              <a:ext uri="{FF2B5EF4-FFF2-40B4-BE49-F238E27FC236}">
                <a16:creationId xmlns:a16="http://schemas.microsoft.com/office/drawing/2014/main" id="{3566E916-5E73-4913-9C89-A3C0423CC9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15778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4C7A4438-8A6F-4DD7-9AC8-4A135A4AB1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04025" y="5876925"/>
            <a:ext cx="1511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White flag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sp>
        <p:nvSpPr>
          <p:cNvPr id="6" name="Text Box 47">
            <a:extLst>
              <a:ext uri="{FF2B5EF4-FFF2-40B4-BE49-F238E27FC236}">
                <a16:creationId xmlns:a16="http://schemas.microsoft.com/office/drawing/2014/main" id="{692A7E50-99E0-4738-8872-63CFF2EA95C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2225" y="3500438"/>
            <a:ext cx="223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Macys day 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6" name="Picture 28">
            <a:hlinkClick r:id="" action="ppaction://noaction" highlightClick="1">
              <a:snd r:embed="rId13" name="Green Day - Macys Day Parade.wav"/>
            </a:hlinkClick>
            <a:extLst>
              <a:ext uri="{FF2B5EF4-FFF2-40B4-BE49-F238E27FC236}">
                <a16:creationId xmlns:a16="http://schemas.microsoft.com/office/drawing/2014/main" id="{E51658E3-1FF9-4F64-9A51-5B7E0BC4A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70827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>
            <a:hlinkClick r:id="" action="ppaction://noaction" highlightClick="1">
              <a:snd r:embed="rId14" name="Lady Gaga - Poker face.wav"/>
            </a:hlinkClick>
            <a:extLst>
              <a:ext uri="{FF2B5EF4-FFF2-40B4-BE49-F238E27FC236}">
                <a16:creationId xmlns:a16="http://schemas.microsoft.com/office/drawing/2014/main" id="{9E3F1683-7512-485D-A37E-9995966191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5573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AAC74960-4CF8-4F1E-B128-F223A78816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2349500"/>
            <a:ext cx="12239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Poker face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79" name="Picture 31">
            <a:hlinkClick r:id="" action="ppaction://noaction" highlightClick="1">
              <a:snd r:embed="rId15" name="Shut up.wav"/>
            </a:hlinkClick>
            <a:extLst>
              <a:ext uri="{FF2B5EF4-FFF2-40B4-BE49-F238E27FC236}">
                <a16:creationId xmlns:a16="http://schemas.microsoft.com/office/drawing/2014/main" id="{0A31FA33-8E3B-470B-8CCD-362A9DB472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052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BBF525C1-810C-47A5-9269-93EA275EF2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4724400"/>
            <a:ext cx="1223963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Shut up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1" name="Picture 33">
            <a:hlinkClick r:id="" action="ppaction://noaction" highlightClick="1">
              <a:snd r:embed="rId16" name="Bad romance.wav"/>
            </a:hlinkClick>
            <a:extLst>
              <a:ext uri="{FF2B5EF4-FFF2-40B4-BE49-F238E27FC236}">
                <a16:creationId xmlns:a16="http://schemas.microsoft.com/office/drawing/2014/main" id="{D57D738C-69AE-4DD4-962B-FEBE52A9C8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522922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27718645-1EF7-4E95-84A2-CC4A54446F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5949950"/>
            <a:ext cx="15113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Bad romance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3" name="Picture 35">
            <a:extLst>
              <a:ext uri="{FF2B5EF4-FFF2-40B4-BE49-F238E27FC236}">
                <a16:creationId xmlns:a16="http://schemas.microsoft.com/office/drawing/2014/main" id="{491893D0-F69A-494E-AAD2-4C61851A87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19697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4" name="Picture 36">
            <a:extLst>
              <a:ext uri="{FF2B5EF4-FFF2-40B4-BE49-F238E27FC236}">
                <a16:creationId xmlns:a16="http://schemas.microsoft.com/office/drawing/2014/main" id="{A3BEFBA1-AC88-4797-828E-0544C6ECA6A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1484313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5" name="Picture 37">
            <a:hlinkClick r:id="" action="ppaction://noaction" highlightClick="1">
              <a:snd r:embed="rId18" name="Nelly Furtado - All Good Things.wav"/>
            </a:hlinkClick>
            <a:extLst>
              <a:ext uri="{FF2B5EF4-FFF2-40B4-BE49-F238E27FC236}">
                <a16:creationId xmlns:a16="http://schemas.microsoft.com/office/drawing/2014/main" id="{549F9254-3389-4153-8853-DB17E0250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28527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2E6D394D-E95E-478D-9BBF-B46C26524D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3573463"/>
            <a:ext cx="15843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All good things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87" name="Picture 39">
            <a:extLst>
              <a:ext uri="{FF2B5EF4-FFF2-40B4-BE49-F238E27FC236}">
                <a16:creationId xmlns:a16="http://schemas.microsoft.com/office/drawing/2014/main" id="{D719A2CC-76B0-452C-8417-F24F9D99B5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636838"/>
            <a:ext cx="360362" cy="31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8" name="Picture 40">
            <a:extLst>
              <a:ext uri="{FF2B5EF4-FFF2-40B4-BE49-F238E27FC236}">
                <a16:creationId xmlns:a16="http://schemas.microsoft.com/office/drawing/2014/main" id="{9AFF7136-EEDF-476F-887C-CC046F1D3D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4013200"/>
            <a:ext cx="576262" cy="51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89" name="Picture 41">
            <a:hlinkClick r:id="" action="ppaction://noaction" highlightClick="1">
              <a:snd r:embed="rId19" name="Flowerbed.wav"/>
            </a:hlinkClick>
            <a:extLst>
              <a:ext uri="{FF2B5EF4-FFF2-40B4-BE49-F238E27FC236}">
                <a16:creationId xmlns:a16="http://schemas.microsoft.com/office/drawing/2014/main" id="{D7CC32BA-4B27-4FA8-AFEB-96FF91ADC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15573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7CB9E5CA-5D4A-4A91-BCDD-79577DAC13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2349500"/>
            <a:ext cx="12239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Flowerbed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91" name="Picture 43">
            <a:hlinkClick r:id="" action="ppaction://noaction" highlightClick="1">
              <a:snd r:embed="rId20" name="Robbie Williams and Take That - Pretty things.wav"/>
            </a:hlinkClick>
            <a:extLst>
              <a:ext uri="{FF2B5EF4-FFF2-40B4-BE49-F238E27FC236}">
                <a16:creationId xmlns:a16="http://schemas.microsoft.com/office/drawing/2014/main" id="{02DE3FED-FD72-44D6-9654-E3B4B82B7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852738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CC52E228-383C-49BA-BF7B-2FEE54B5915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3573463"/>
            <a:ext cx="13684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Pretty things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093" name="Picture 45">
            <a:extLst>
              <a:ext uri="{FF2B5EF4-FFF2-40B4-BE49-F238E27FC236}">
                <a16:creationId xmlns:a16="http://schemas.microsoft.com/office/drawing/2014/main" id="{1635332D-EAFA-4983-A687-E77E3C5273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5300663"/>
            <a:ext cx="576262" cy="51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4" name="Picture 46">
            <a:extLst>
              <a:ext uri="{FF2B5EF4-FFF2-40B4-BE49-F238E27FC236}">
                <a16:creationId xmlns:a16="http://schemas.microsoft.com/office/drawing/2014/main" id="{2FDF5A07-FC8C-4BEA-89B7-6D7869FC6AD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7988" y="2708275"/>
            <a:ext cx="576262" cy="51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7">
            <a:extLst>
              <a:ext uri="{FF2B5EF4-FFF2-40B4-BE49-F238E27FC236}">
                <a16:creationId xmlns:a16="http://schemas.microsoft.com/office/drawing/2014/main" id="{D62827A2-8B95-4D6A-A568-DAD6BBE477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1557338"/>
            <a:ext cx="576262" cy="51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6" name="Picture 48">
            <a:extLst>
              <a:ext uri="{FF2B5EF4-FFF2-40B4-BE49-F238E27FC236}">
                <a16:creationId xmlns:a16="http://schemas.microsoft.com/office/drawing/2014/main" id="{9208C64E-06EE-4844-ABFF-AB31FD3545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628775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7" name="Picture 49">
            <a:extLst>
              <a:ext uri="{FF2B5EF4-FFF2-40B4-BE49-F238E27FC236}">
                <a16:creationId xmlns:a16="http://schemas.microsoft.com/office/drawing/2014/main" id="{8C3B52BC-0656-4562-8DC6-D5685B98034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2781300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8" name="Picture 50">
            <a:extLst>
              <a:ext uri="{FF2B5EF4-FFF2-40B4-BE49-F238E27FC236}">
                <a16:creationId xmlns:a16="http://schemas.microsoft.com/office/drawing/2014/main" id="{751662EB-8BA9-495B-8DF6-665B8BA3DD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365625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99" name="Picture 51">
            <a:extLst>
              <a:ext uri="{FF2B5EF4-FFF2-40B4-BE49-F238E27FC236}">
                <a16:creationId xmlns:a16="http://schemas.microsoft.com/office/drawing/2014/main" id="{935F6818-734A-4060-88DE-18367B0A77C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2636838"/>
            <a:ext cx="504825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0" name="Picture 52">
            <a:extLst>
              <a:ext uri="{FF2B5EF4-FFF2-40B4-BE49-F238E27FC236}">
                <a16:creationId xmlns:a16="http://schemas.microsoft.com/office/drawing/2014/main" id="{2B57DB15-BB1C-4815-B886-BA9051104B4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4076700"/>
            <a:ext cx="287337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1" name="Picture 53">
            <a:extLst>
              <a:ext uri="{FF2B5EF4-FFF2-40B4-BE49-F238E27FC236}">
                <a16:creationId xmlns:a16="http://schemas.microsoft.com/office/drawing/2014/main" id="{721D5721-A60B-459A-B249-2B166BB6092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5013325"/>
            <a:ext cx="431800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2" name="Picture 54">
            <a:extLst>
              <a:ext uri="{FF2B5EF4-FFF2-40B4-BE49-F238E27FC236}">
                <a16:creationId xmlns:a16="http://schemas.microsoft.com/office/drawing/2014/main" id="{6B087959-CD9A-4D1A-AAAA-93709AEA52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4365625"/>
            <a:ext cx="287338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3" name="Picture 55">
            <a:extLst>
              <a:ext uri="{FF2B5EF4-FFF2-40B4-BE49-F238E27FC236}">
                <a16:creationId xmlns:a16="http://schemas.microsoft.com/office/drawing/2014/main" id="{9BD6ADC2-5DDD-45F5-9F57-FE917E3B33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5734050"/>
            <a:ext cx="576262" cy="511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05" name="Picture 57">
            <a:extLst>
              <a:ext uri="{FF2B5EF4-FFF2-40B4-BE49-F238E27FC236}">
                <a16:creationId xmlns:a16="http://schemas.microsoft.com/office/drawing/2014/main" id="{57396DBB-6222-4355-824A-492010B87E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76250"/>
            <a:ext cx="3603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6" name="Picture 58">
            <a:extLst>
              <a:ext uri="{FF2B5EF4-FFF2-40B4-BE49-F238E27FC236}">
                <a16:creationId xmlns:a16="http://schemas.microsoft.com/office/drawing/2014/main" id="{01BE0883-BE65-4EDD-AAEF-374D28A64C2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76250"/>
            <a:ext cx="3603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7" name="Picture 59">
            <a:extLst>
              <a:ext uri="{FF2B5EF4-FFF2-40B4-BE49-F238E27FC236}">
                <a16:creationId xmlns:a16="http://schemas.microsoft.com/office/drawing/2014/main" id="{A8E71E83-C814-4557-AD94-6F6A92C52A8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76250"/>
            <a:ext cx="3603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8" name="Picture 60">
            <a:extLst>
              <a:ext uri="{FF2B5EF4-FFF2-40B4-BE49-F238E27FC236}">
                <a16:creationId xmlns:a16="http://schemas.microsoft.com/office/drawing/2014/main" id="{D169AAAA-B8A2-47A7-B4DA-04827811ADB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76250"/>
            <a:ext cx="360363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09" name="Picture 61">
            <a:extLst>
              <a:ext uri="{FF2B5EF4-FFF2-40B4-BE49-F238E27FC236}">
                <a16:creationId xmlns:a16="http://schemas.microsoft.com/office/drawing/2014/main" id="{CE110329-D0BD-4BDF-9B9A-A9B17F3F839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49275"/>
            <a:ext cx="3603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0" name="Picture 62">
            <a:extLst>
              <a:ext uri="{FF2B5EF4-FFF2-40B4-BE49-F238E27FC236}">
                <a16:creationId xmlns:a16="http://schemas.microsoft.com/office/drawing/2014/main" id="{5A73D4CE-62DD-433A-B619-8489A7C5F4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49275"/>
            <a:ext cx="3603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1" name="Picture 63">
            <a:extLst>
              <a:ext uri="{FF2B5EF4-FFF2-40B4-BE49-F238E27FC236}">
                <a16:creationId xmlns:a16="http://schemas.microsoft.com/office/drawing/2014/main" id="{9384BDD3-B866-4511-97CA-D2F6054731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188" y="549275"/>
            <a:ext cx="360362" cy="319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12" name="Picture 64">
            <a:hlinkClick r:id="" action="ppaction://noaction" highlightClick="1">
              <a:snd r:embed="rId22" name="Angelo.wav"/>
            </a:hlinkClick>
            <a:extLst>
              <a:ext uri="{FF2B5EF4-FFF2-40B4-BE49-F238E27FC236}">
                <a16:creationId xmlns:a16="http://schemas.microsoft.com/office/drawing/2014/main" id="{8405DE8F-F4C8-4FD3-A8CC-1F38D4E977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229225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0E6251A5-42EE-4D9D-887F-9E30F3501A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5150" y="5949950"/>
            <a:ext cx="863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 Angelo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114" name="Picture 66">
            <a:hlinkClick r:id="" action="ppaction://noaction" highlightClick="1">
              <a:snd r:embed="rId23" name="OMD 3.wav"/>
            </a:hlinkClick>
            <a:extLst>
              <a:ext uri="{FF2B5EF4-FFF2-40B4-BE49-F238E27FC236}">
                <a16:creationId xmlns:a16="http://schemas.microsoft.com/office/drawing/2014/main" id="{26DB788C-184E-4F88-A35A-0E5500C372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005263"/>
            <a:ext cx="723900" cy="723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BC32C074-FC70-4991-9FEE-8B84FD8114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4724400"/>
            <a:ext cx="1079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>
                <a:solidFill>
                  <a:srgbClr val="0000CC"/>
                </a:solidFill>
              </a:rPr>
              <a:t>Pandora</a:t>
            </a:r>
            <a:endParaRPr lang="nl-BE" altLang="cs-CZ" sz="1400" b="1" i="1">
              <a:solidFill>
                <a:srgbClr val="0000CC"/>
              </a:solidFill>
            </a:endParaRPr>
          </a:p>
        </p:txBody>
      </p:sp>
      <p:pic>
        <p:nvPicPr>
          <p:cNvPr id="2116" name="Picture 68">
            <a:extLst>
              <a:ext uri="{FF2B5EF4-FFF2-40B4-BE49-F238E27FC236}">
                <a16:creationId xmlns:a16="http://schemas.microsoft.com/office/drawing/2014/main" id="{F97A2998-5644-4E46-B127-1D81D6E06CA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4005263"/>
            <a:ext cx="287337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17" name="Picture 69">
            <a:extLst>
              <a:ext uri="{FF2B5EF4-FFF2-40B4-BE49-F238E27FC236}">
                <a16:creationId xmlns:a16="http://schemas.microsoft.com/office/drawing/2014/main" id="{5018F8D5-5FB0-4380-800F-F0C4540F9C9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3573463"/>
            <a:ext cx="287337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18" name="Picture 70">
            <a:extLst>
              <a:ext uri="{FF2B5EF4-FFF2-40B4-BE49-F238E27FC236}">
                <a16:creationId xmlns:a16="http://schemas.microsoft.com/office/drawing/2014/main" id="{BCBDB911-4401-40AD-81FB-58D4C72D929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213" y="5734050"/>
            <a:ext cx="287337" cy="447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4" name="Picture 76">
            <a:extLst>
              <a:ext uri="{FF2B5EF4-FFF2-40B4-BE49-F238E27FC236}">
                <a16:creationId xmlns:a16="http://schemas.microsoft.com/office/drawing/2014/main" id="{D16A8DF5-2FC4-4248-B25C-17446F7668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708275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5" name="Picture 77">
            <a:extLst>
              <a:ext uri="{FF2B5EF4-FFF2-40B4-BE49-F238E27FC236}">
                <a16:creationId xmlns:a16="http://schemas.microsoft.com/office/drawing/2014/main" id="{5158F106-27F1-438E-859F-7F21EF1546C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076700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6" name="Picture 78">
            <a:extLst>
              <a:ext uri="{FF2B5EF4-FFF2-40B4-BE49-F238E27FC236}">
                <a16:creationId xmlns:a16="http://schemas.microsoft.com/office/drawing/2014/main" id="{3B30EDE9-B538-4ECB-8E88-2208943324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5084763"/>
            <a:ext cx="360363" cy="319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27" name="Picture 79">
            <a:extLst>
              <a:ext uri="{FF2B5EF4-FFF2-40B4-BE49-F238E27FC236}">
                <a16:creationId xmlns:a16="http://schemas.microsoft.com/office/drawing/2014/main" id="{884936D2-7D46-477D-9375-4E1B830FBA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708275"/>
            <a:ext cx="360362" cy="319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3 Rectángulo">
            <a:extLst>
              <a:ext uri="{FF2B5EF4-FFF2-40B4-BE49-F238E27FC236}">
                <a16:creationId xmlns:a16="http://schemas.microsoft.com/office/drawing/2014/main" id="{1D770206-F2D0-4777-9D45-6D05BAF1EFFF}"/>
              </a:ext>
            </a:extLst>
          </p:cNvPr>
          <p:cNvSpPr/>
          <p:nvPr/>
        </p:nvSpPr>
        <p:spPr>
          <a:xfrm>
            <a:off x="-108520" y="502442"/>
            <a:ext cx="9144000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cs-CZ" sz="6000" b="1" spc="38" dirty="0">
                <a:ln w="11430"/>
                <a:solidFill>
                  <a:srgbClr val="00B05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MUSIC BOX  2</a:t>
            </a:r>
            <a:endParaRPr lang="es-ES" sz="6000" b="1" spc="38" dirty="0">
              <a:ln w="11430"/>
              <a:solidFill>
                <a:srgbClr val="00B05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F4588FC2-B7AB-4217-8635-BAFF54B85EB3}"/>
              </a:ext>
            </a:extLst>
          </p:cNvPr>
          <p:cNvSpPr/>
          <p:nvPr/>
        </p:nvSpPr>
        <p:spPr>
          <a:xfrm>
            <a:off x="324644" y="5668806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rgbClr val="008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008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AutoShape 32">
            <a:extLst>
              <a:ext uri="{FF2B5EF4-FFF2-40B4-BE49-F238E27FC236}">
                <a16:creationId xmlns:a16="http://schemas.microsoft.com/office/drawing/2014/main" id="{122DA879-BE5D-439F-A4D8-A4B7CCD40C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8214" y="653798"/>
            <a:ext cx="884207" cy="693275"/>
          </a:xfrm>
          <a:prstGeom prst="star5">
            <a:avLst/>
          </a:prstGeom>
          <a:solidFill>
            <a:srgbClr val="008000"/>
          </a:solidFill>
          <a:ln w="444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9" name="AutoShape 32">
            <a:extLst>
              <a:ext uri="{FF2B5EF4-FFF2-40B4-BE49-F238E27FC236}">
                <a16:creationId xmlns:a16="http://schemas.microsoft.com/office/drawing/2014/main" id="{43D3C726-908E-4494-BBDC-C90067A25D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61125" y="652925"/>
            <a:ext cx="884207" cy="693275"/>
          </a:xfrm>
          <a:prstGeom prst="star5">
            <a:avLst/>
          </a:prstGeom>
          <a:solidFill>
            <a:srgbClr val="008000"/>
          </a:solidFill>
          <a:ln w="444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ranberries - When you are gone.wav"/>
          </p:stSnd>
        </p:sndAc>
      </p:transition>
    </mc:Choice>
    <mc:Fallback xmlns="">
      <p:transition spd="slow">
        <p:split orient="vert"/>
        <p:sndAc>
          <p:stSnd>
            <p:snd r:embed="rId24" name="Cranberries - When you are g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0000F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900"/>
                            </p:stCondLst>
                            <p:childTnLst>
                              <p:par>
                                <p:cTn id="34" presetID="8" presetClass="emph" presetSubtype="0" repeatCount="indefinite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5" dur="2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repeatCount="indefinite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37" dur="2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  <p:bldP spid="18" grpId="0" animBg="1"/>
      <p:bldP spid="1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115</TotalTime>
  <Words>40</Words>
  <Application>Microsoft Office PowerPoint</Application>
  <PresentationFormat>Předvádění na obrazovce (4:3)</PresentationFormat>
  <Paragraphs>18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29</cp:revision>
  <dcterms:created xsi:type="dcterms:W3CDTF">2020-02-21T13:54:42Z</dcterms:created>
  <dcterms:modified xsi:type="dcterms:W3CDTF">2023-02-20T21:17:39Z</dcterms:modified>
</cp:coreProperties>
</file>