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281" r:id="rId7"/>
    <p:sldId id="278" r:id="rId8"/>
    <p:sldId id="285" r:id="rId9"/>
    <p:sldId id="287" r:id="rId10"/>
    <p:sldId id="289" r:id="rId11"/>
    <p:sldId id="312" r:id="rId12"/>
    <p:sldId id="311" r:id="rId13"/>
    <p:sldId id="288" r:id="rId14"/>
    <p:sldId id="315" r:id="rId15"/>
    <p:sldId id="314" r:id="rId16"/>
    <p:sldId id="313" r:id="rId17"/>
    <p:sldId id="302" r:id="rId18"/>
    <p:sldId id="301" r:id="rId19"/>
    <p:sldId id="300" r:id="rId20"/>
    <p:sldId id="299" r:id="rId21"/>
    <p:sldId id="298" r:id="rId22"/>
    <p:sldId id="297" r:id="rId23"/>
    <p:sldId id="296" r:id="rId24"/>
    <p:sldId id="295" r:id="rId25"/>
    <p:sldId id="294" r:id="rId26"/>
    <p:sldId id="307" r:id="rId27"/>
    <p:sldId id="306" r:id="rId28"/>
    <p:sldId id="305" r:id="rId29"/>
    <p:sldId id="304" r:id="rId30"/>
    <p:sldId id="310" r:id="rId31"/>
    <p:sldId id="309" r:id="rId32"/>
    <p:sldId id="308" r:id="rId33"/>
    <p:sldId id="303" r:id="rId34"/>
    <p:sldId id="318" r:id="rId35"/>
    <p:sldId id="317" r:id="rId36"/>
    <p:sldId id="316" r:id="rId37"/>
    <p:sldId id="284" r:id="rId38"/>
    <p:sldId id="286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CB7BC591-2930-9C74-A98D-9BDD4FF12542}"/>
              </a:ext>
            </a:extLst>
          </p:cNvPr>
          <p:cNvSpPr/>
          <p:nvPr/>
        </p:nvSpPr>
        <p:spPr>
          <a:xfrm>
            <a:off x="-13856" y="1268759"/>
            <a:ext cx="12205855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122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moteurs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du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monde</a:t>
            </a:r>
          </a:p>
          <a:p>
            <a:pPr algn="ctr"/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1D4536-50FF-EDCF-9EF9-64857A8611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hlinkClick r:id="" action="ppaction://noaction">
              <a:snd r:embed="rId2" name="5 Wrong road again.wav"/>
            </a:hlinkClick>
            <a:extLst>
              <a:ext uri="{FF2B5EF4-FFF2-40B4-BE49-F238E27FC236}">
                <a16:creationId xmlns:a16="http://schemas.microsoft.com/office/drawing/2014/main" id="{FABC8BD7-E9E8-AD24-6313-58D2222B63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4" y="1340768"/>
            <a:ext cx="504056" cy="454149"/>
          </a:xfrm>
          <a:prstGeom prst="rect">
            <a:avLst/>
          </a:prstGeom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FCDFB09B-1513-1151-5D76-B9DF1A7EAB2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28248" y="901691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8607E730-0A37-1FCB-815D-099A8ACC1A9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68884" y="210642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5 Wrong road again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5 Wrong road agai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EA693D-A748-EFCD-FE50-A6C5778B7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47260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36B81185-6807-44F8-0D52-7B063B12C497}"/>
              </a:ext>
            </a:extLst>
          </p:cNvPr>
          <p:cNvSpPr/>
          <p:nvPr/>
        </p:nvSpPr>
        <p:spPr>
          <a:xfrm>
            <a:off x="3143672" y="836712"/>
            <a:ext cx="56439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 122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54200791-9807-2B11-7C3B-86E317383015}"/>
              </a:ext>
            </a:extLst>
          </p:cNvPr>
          <p:cNvSpPr/>
          <p:nvPr/>
        </p:nvSpPr>
        <p:spPr>
          <a:xfrm>
            <a:off x="0" y="5930132"/>
            <a:ext cx="12192000" cy="9278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0EAA8DB6-B53C-A23F-9063-98F5DA8DEA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>
            <a:extLst>
              <a:ext uri="{FF2B5EF4-FFF2-40B4-BE49-F238E27FC236}">
                <a16:creationId xmlns:a16="http://schemas.microsoft.com/office/drawing/2014/main" id="{5B4DC9E7-A5A3-EA52-2203-5D9A89F32B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FE8339-85AB-81D6-9860-04BFFB65A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E29F6D-40A0-5F05-0137-584894C655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844B36-D503-D46C-F8FC-8C8BB20FEC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D73508-DCCD-340C-F51D-88056BFF3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EF8528-3FF3-30E4-39E1-35008EA361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7D0B43-E377-A8F9-8D23-2F0C752DD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CCF5CF-306F-AE36-382A-10CE2664A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305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A8E1C16-C9A3-C468-6C60-0D7767957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3747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53903F-B133-E6B2-5385-3EB2C548F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41C3386-81A4-3996-16C9-BF5E83B540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2544" y="5862869"/>
            <a:ext cx="504056" cy="51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590426-849B-3FB9-C194-94ADB9DFA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8973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ED2D03-5BC2-BF13-0404-74CCC5E435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3098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05B5C4-C0D4-0CF1-0480-8D063AC55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8311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3FEA13-D2AA-0DBA-31F4-38378BF22A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4802AF-4667-E514-2FE9-701F0B8F0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970557-4FAB-AF8B-CF5F-7E7A58CD3D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E94D46-6724-AC51-8C32-8F84A8E14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82D577-EC7C-E188-69E5-3B179A71E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841A10-5EC7-CF3C-1489-BBC674D4A7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B7673F-32E4-7E82-95C8-70F29FA8B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AC242D-410E-E562-49A9-8C74E4B09B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0B3E5B-A90D-7DF9-5799-D2AC14A0B6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C8EF3C-B6F3-CE6D-C974-42D803363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881F8887-78DB-8454-642C-794702914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0A1945-81A1-8FC3-6873-D80913F9C9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3C4632-0C9B-058A-A8D9-D053D9F55A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2E15FF-B8AD-C598-F1E8-9D37BD361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367A07-8DBF-B034-7643-E5F817D6C2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C60D63-DE94-12CB-C4E7-30F29E8F9F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E1849E-2A1B-B0E0-68C9-4AF90F4558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F525EF-2933-4BE3-2B98-E7C070CE2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290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8D8EB0-0156-20D3-CE35-FEA6485B5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03122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4E74E07-E0C8-A429-02B9-ED3F82172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8617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0BFF3AD-ACC7-DD3E-2BC8-CD635CB49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4731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08152FC-1947-8867-278A-8B261511D6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898" y="494109"/>
            <a:ext cx="10787702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324E69E-5BF1-E693-7D65-C71228141119}"/>
              </a:ext>
            </a:extLst>
          </p:cNvPr>
          <p:cNvSpPr/>
          <p:nvPr/>
        </p:nvSpPr>
        <p:spPr>
          <a:xfrm>
            <a:off x="551384" y="76065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888CB53-68CA-9C6A-D35F-ABE913860AE1}"/>
              </a:ext>
            </a:extLst>
          </p:cNvPr>
          <p:cNvSpPr/>
          <p:nvPr/>
        </p:nvSpPr>
        <p:spPr>
          <a:xfrm>
            <a:off x="7919851" y="735474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320</TotalTime>
  <Words>86</Words>
  <Application>Microsoft Office PowerPoint</Application>
  <PresentationFormat>Širokoúhlá obrazovka</PresentationFormat>
  <Paragraphs>13</Paragraphs>
  <Slides>38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101</cp:revision>
  <dcterms:created xsi:type="dcterms:W3CDTF">2020-02-21T13:54:42Z</dcterms:created>
  <dcterms:modified xsi:type="dcterms:W3CDTF">2023-02-23T14:28:08Z</dcterms:modified>
</cp:coreProperties>
</file>