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86" r:id="rId3"/>
    <p:sldId id="263" r:id="rId4"/>
    <p:sldId id="262" r:id="rId5"/>
    <p:sldId id="261" r:id="rId6"/>
    <p:sldId id="264" r:id="rId7"/>
    <p:sldId id="260" r:id="rId8"/>
    <p:sldId id="259" r:id="rId9"/>
    <p:sldId id="268" r:id="rId10"/>
    <p:sldId id="280" r:id="rId11"/>
    <p:sldId id="279" r:id="rId12"/>
    <p:sldId id="278" r:id="rId13"/>
    <p:sldId id="277" r:id="rId14"/>
    <p:sldId id="276" r:id="rId15"/>
    <p:sldId id="275" r:id="rId16"/>
    <p:sldId id="274" r:id="rId17"/>
    <p:sldId id="273" r:id="rId18"/>
    <p:sldId id="272" r:id="rId19"/>
    <p:sldId id="271" r:id="rId20"/>
    <p:sldId id="270" r:id="rId21"/>
    <p:sldId id="269" r:id="rId22"/>
    <p:sldId id="267" r:id="rId23"/>
    <p:sldId id="266" r:id="rId24"/>
    <p:sldId id="265" r:id="rId25"/>
    <p:sldId id="257" r:id="rId26"/>
    <p:sldId id="283" r:id="rId27"/>
    <p:sldId id="282" r:id="rId28"/>
    <p:sldId id="281" r:id="rId29"/>
    <p:sldId id="258" r:id="rId30"/>
    <p:sldId id="284" r:id="rId31"/>
    <p:sldId id="285" r:id="rId32"/>
    <p:sldId id="287" r:id="rId33"/>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5aED1Wg3H7rOdsLcqaKB1w==" hashData="1dCHDSc6rC4vjfQzYxc34L1l6oItYY5A4UBPYSSuOP7TRrLoPS1Beb5hwAZEu06PDrKD3NHhrqLHwuazlpekcA=="/>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794" autoAdjust="0"/>
    <p:restoredTop sz="94660"/>
  </p:normalViewPr>
  <p:slideViewPr>
    <p:cSldViewPr snapToGrid="0">
      <p:cViewPr varScale="1">
        <p:scale>
          <a:sx n="78" d="100"/>
          <a:sy n="78" d="100"/>
        </p:scale>
        <p:origin x="187"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C3405B1-1256-A8FB-09E5-9887BE073A2D}"/>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87CEC0C8-297F-88EE-F021-56BC23D571B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8110BA31-17AC-16C3-3532-4DD7797316A4}"/>
              </a:ext>
            </a:extLst>
          </p:cNvPr>
          <p:cNvSpPr>
            <a:spLocks noGrp="1"/>
          </p:cNvSpPr>
          <p:nvPr>
            <p:ph type="dt" sz="half" idx="10"/>
          </p:nvPr>
        </p:nvSpPr>
        <p:spPr/>
        <p:txBody>
          <a:bodyPr/>
          <a:lstStyle/>
          <a:p>
            <a:fld id="{B4B250EC-82DD-4100-BB0D-C76CF1CC3D83}" type="datetimeFigureOut">
              <a:rPr lang="fr-FR" smtClean="0"/>
              <a:t>22/02/2023</a:t>
            </a:fld>
            <a:endParaRPr lang="fr-FR"/>
          </a:p>
        </p:txBody>
      </p:sp>
      <p:sp>
        <p:nvSpPr>
          <p:cNvPr id="5" name="Espace réservé du pied de page 4">
            <a:extLst>
              <a:ext uri="{FF2B5EF4-FFF2-40B4-BE49-F238E27FC236}">
                <a16:creationId xmlns:a16="http://schemas.microsoft.com/office/drawing/2014/main" id="{23184ECC-D192-8A28-6FA4-10DEA062951A}"/>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F4454D92-3F45-E41A-4939-E11CC4B5F6B3}"/>
              </a:ext>
            </a:extLst>
          </p:cNvPr>
          <p:cNvSpPr>
            <a:spLocks noGrp="1"/>
          </p:cNvSpPr>
          <p:nvPr>
            <p:ph type="sldNum" sz="quarter" idx="12"/>
          </p:nvPr>
        </p:nvSpPr>
        <p:spPr/>
        <p:txBody>
          <a:bodyPr/>
          <a:lstStyle/>
          <a:p>
            <a:fld id="{88BE8EDD-39AC-4BE7-8D90-7364EA722517}" type="slidenum">
              <a:rPr lang="fr-FR" smtClean="0"/>
              <a:t>‹N°›</a:t>
            </a:fld>
            <a:endParaRPr lang="fr-FR"/>
          </a:p>
        </p:txBody>
      </p:sp>
    </p:spTree>
    <p:extLst>
      <p:ext uri="{BB962C8B-B14F-4D97-AF65-F5344CB8AC3E}">
        <p14:creationId xmlns:p14="http://schemas.microsoft.com/office/powerpoint/2010/main" val="3837264838"/>
      </p:ext>
    </p:extLst>
  </p:cSld>
  <p:clrMapOvr>
    <a:masterClrMapping/>
  </p:clrMapOvr>
  <mc:AlternateContent xmlns:mc="http://schemas.openxmlformats.org/markup-compatibility/2006">
    <mc:Choice xmlns:p14="http://schemas.microsoft.com/office/powerpoint/2010/main" Requires="p14">
      <p:transition spd="slow" p14:dur="5000" advClick="0" advTm="17000">
        <p14:pan dir="u"/>
      </p:transition>
    </mc:Choice>
    <mc:Fallback>
      <p:transition spd="slow" advClick="0" advTm="17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9576EE1-B5A7-DBE0-E484-7511BC5A42AD}"/>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A71EA489-F74C-40C4-696A-EAC10E212B71}"/>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4CA4AE7B-EAFA-70AE-624E-236CB8B2AF97}"/>
              </a:ext>
            </a:extLst>
          </p:cNvPr>
          <p:cNvSpPr>
            <a:spLocks noGrp="1"/>
          </p:cNvSpPr>
          <p:nvPr>
            <p:ph type="dt" sz="half" idx="10"/>
          </p:nvPr>
        </p:nvSpPr>
        <p:spPr/>
        <p:txBody>
          <a:bodyPr/>
          <a:lstStyle/>
          <a:p>
            <a:fld id="{B4B250EC-82DD-4100-BB0D-C76CF1CC3D83}" type="datetimeFigureOut">
              <a:rPr lang="fr-FR" smtClean="0"/>
              <a:t>22/02/2023</a:t>
            </a:fld>
            <a:endParaRPr lang="fr-FR"/>
          </a:p>
        </p:txBody>
      </p:sp>
      <p:sp>
        <p:nvSpPr>
          <p:cNvPr id="5" name="Espace réservé du pied de page 4">
            <a:extLst>
              <a:ext uri="{FF2B5EF4-FFF2-40B4-BE49-F238E27FC236}">
                <a16:creationId xmlns:a16="http://schemas.microsoft.com/office/drawing/2014/main" id="{D6A58FB0-3ACD-A4AB-E241-493A92CE230B}"/>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DA9BF482-5A69-CEB2-A42C-F4A43A5659C5}"/>
              </a:ext>
            </a:extLst>
          </p:cNvPr>
          <p:cNvSpPr>
            <a:spLocks noGrp="1"/>
          </p:cNvSpPr>
          <p:nvPr>
            <p:ph type="sldNum" sz="quarter" idx="12"/>
          </p:nvPr>
        </p:nvSpPr>
        <p:spPr/>
        <p:txBody>
          <a:bodyPr/>
          <a:lstStyle/>
          <a:p>
            <a:fld id="{88BE8EDD-39AC-4BE7-8D90-7364EA722517}" type="slidenum">
              <a:rPr lang="fr-FR" smtClean="0"/>
              <a:t>‹N°›</a:t>
            </a:fld>
            <a:endParaRPr lang="fr-FR"/>
          </a:p>
        </p:txBody>
      </p:sp>
    </p:spTree>
    <p:extLst>
      <p:ext uri="{BB962C8B-B14F-4D97-AF65-F5344CB8AC3E}">
        <p14:creationId xmlns:p14="http://schemas.microsoft.com/office/powerpoint/2010/main" val="2373917567"/>
      </p:ext>
    </p:extLst>
  </p:cSld>
  <p:clrMapOvr>
    <a:masterClrMapping/>
  </p:clrMapOvr>
  <mc:AlternateContent xmlns:mc="http://schemas.openxmlformats.org/markup-compatibility/2006">
    <mc:Choice xmlns:p14="http://schemas.microsoft.com/office/powerpoint/2010/main" Requires="p14">
      <p:transition spd="slow" p14:dur="5000" advClick="0" advTm="17000">
        <p14:pan dir="u"/>
      </p:transition>
    </mc:Choice>
    <mc:Fallback>
      <p:transition spd="slow" advClick="0" advTm="17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F9E906E-F5B7-E6AA-67F0-8906375C5CDE}"/>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26AB2BDD-B514-6FC6-4443-267B01165BF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2C3C3025-245B-DB7E-3ECC-6F3842CD5298}"/>
              </a:ext>
            </a:extLst>
          </p:cNvPr>
          <p:cNvSpPr>
            <a:spLocks noGrp="1"/>
          </p:cNvSpPr>
          <p:nvPr>
            <p:ph type="dt" sz="half" idx="10"/>
          </p:nvPr>
        </p:nvSpPr>
        <p:spPr/>
        <p:txBody>
          <a:bodyPr/>
          <a:lstStyle/>
          <a:p>
            <a:fld id="{B4B250EC-82DD-4100-BB0D-C76CF1CC3D83}" type="datetimeFigureOut">
              <a:rPr lang="fr-FR" smtClean="0"/>
              <a:t>22/02/2023</a:t>
            </a:fld>
            <a:endParaRPr lang="fr-FR"/>
          </a:p>
        </p:txBody>
      </p:sp>
      <p:sp>
        <p:nvSpPr>
          <p:cNvPr id="5" name="Espace réservé du pied de page 4">
            <a:extLst>
              <a:ext uri="{FF2B5EF4-FFF2-40B4-BE49-F238E27FC236}">
                <a16:creationId xmlns:a16="http://schemas.microsoft.com/office/drawing/2014/main" id="{304ADDBD-7561-B191-5628-3754AAAFF1D1}"/>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055FD234-C6FC-04DA-B258-DB4BDCDD2A03}"/>
              </a:ext>
            </a:extLst>
          </p:cNvPr>
          <p:cNvSpPr>
            <a:spLocks noGrp="1"/>
          </p:cNvSpPr>
          <p:nvPr>
            <p:ph type="sldNum" sz="quarter" idx="12"/>
          </p:nvPr>
        </p:nvSpPr>
        <p:spPr/>
        <p:txBody>
          <a:bodyPr/>
          <a:lstStyle/>
          <a:p>
            <a:fld id="{88BE8EDD-39AC-4BE7-8D90-7364EA722517}" type="slidenum">
              <a:rPr lang="fr-FR" smtClean="0"/>
              <a:t>‹N°›</a:t>
            </a:fld>
            <a:endParaRPr lang="fr-FR"/>
          </a:p>
        </p:txBody>
      </p:sp>
    </p:spTree>
    <p:extLst>
      <p:ext uri="{BB962C8B-B14F-4D97-AF65-F5344CB8AC3E}">
        <p14:creationId xmlns:p14="http://schemas.microsoft.com/office/powerpoint/2010/main" val="2069851680"/>
      </p:ext>
    </p:extLst>
  </p:cSld>
  <p:clrMapOvr>
    <a:masterClrMapping/>
  </p:clrMapOvr>
  <mc:AlternateContent xmlns:mc="http://schemas.openxmlformats.org/markup-compatibility/2006">
    <mc:Choice xmlns:p14="http://schemas.microsoft.com/office/powerpoint/2010/main" Requires="p14">
      <p:transition spd="slow" p14:dur="5000" advClick="0" advTm="17000">
        <p14:pan dir="u"/>
      </p:transition>
    </mc:Choice>
    <mc:Fallback>
      <p:transition spd="slow" advClick="0" advTm="17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028FBA2-8B1B-E804-FEA8-AB433E49793A}"/>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57143EDF-9A58-8629-3211-030B25D6764B}"/>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1F79D899-974F-1729-B3AB-14464CAF87EB}"/>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EC42FF5A-8D24-7169-A5EE-4BCCE76F0DC6}"/>
              </a:ext>
            </a:extLst>
          </p:cNvPr>
          <p:cNvSpPr>
            <a:spLocks noGrp="1"/>
          </p:cNvSpPr>
          <p:nvPr>
            <p:ph type="dt" sz="half" idx="10"/>
          </p:nvPr>
        </p:nvSpPr>
        <p:spPr/>
        <p:txBody>
          <a:bodyPr/>
          <a:lstStyle/>
          <a:p>
            <a:fld id="{B4B250EC-82DD-4100-BB0D-C76CF1CC3D83}" type="datetimeFigureOut">
              <a:rPr lang="fr-FR" smtClean="0"/>
              <a:t>22/02/2023</a:t>
            </a:fld>
            <a:endParaRPr lang="fr-FR"/>
          </a:p>
        </p:txBody>
      </p:sp>
      <p:sp>
        <p:nvSpPr>
          <p:cNvPr id="6" name="Espace réservé du pied de page 5">
            <a:extLst>
              <a:ext uri="{FF2B5EF4-FFF2-40B4-BE49-F238E27FC236}">
                <a16:creationId xmlns:a16="http://schemas.microsoft.com/office/drawing/2014/main" id="{5952B748-B79F-4455-CFF3-0AC526DF5757}"/>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6AFF60E5-E69F-FD89-CBF1-40AA4AE171A1}"/>
              </a:ext>
            </a:extLst>
          </p:cNvPr>
          <p:cNvSpPr>
            <a:spLocks noGrp="1"/>
          </p:cNvSpPr>
          <p:nvPr>
            <p:ph type="sldNum" sz="quarter" idx="12"/>
          </p:nvPr>
        </p:nvSpPr>
        <p:spPr/>
        <p:txBody>
          <a:bodyPr/>
          <a:lstStyle/>
          <a:p>
            <a:fld id="{88BE8EDD-39AC-4BE7-8D90-7364EA722517}" type="slidenum">
              <a:rPr lang="fr-FR" smtClean="0"/>
              <a:t>‹N°›</a:t>
            </a:fld>
            <a:endParaRPr lang="fr-FR"/>
          </a:p>
        </p:txBody>
      </p:sp>
    </p:spTree>
    <p:extLst>
      <p:ext uri="{BB962C8B-B14F-4D97-AF65-F5344CB8AC3E}">
        <p14:creationId xmlns:p14="http://schemas.microsoft.com/office/powerpoint/2010/main" val="4291050249"/>
      </p:ext>
    </p:extLst>
  </p:cSld>
  <p:clrMapOvr>
    <a:masterClrMapping/>
  </p:clrMapOvr>
  <mc:AlternateContent xmlns:mc="http://schemas.openxmlformats.org/markup-compatibility/2006">
    <mc:Choice xmlns:p14="http://schemas.microsoft.com/office/powerpoint/2010/main" Requires="p14">
      <p:transition spd="slow" p14:dur="5000" advClick="0" advTm="17000">
        <p14:pan dir="u"/>
      </p:transition>
    </mc:Choice>
    <mc:Fallback>
      <p:transition spd="slow" advClick="0" advTm="17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DB92D2E-1E2C-AA50-61DD-56FF47DBBFD5}"/>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1EBD1748-55A4-539E-29E7-92817BC84E8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9CB4146C-CC25-F9EC-3A50-31CCE845C862}"/>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3F0E0DCE-3365-51EC-3227-F559FC585FE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9C82163E-5CB7-EF8C-6F9B-C5EC175BD181}"/>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7D9BB861-D3C8-2469-A6FE-12389EC34353}"/>
              </a:ext>
            </a:extLst>
          </p:cNvPr>
          <p:cNvSpPr>
            <a:spLocks noGrp="1"/>
          </p:cNvSpPr>
          <p:nvPr>
            <p:ph type="dt" sz="half" idx="10"/>
          </p:nvPr>
        </p:nvSpPr>
        <p:spPr/>
        <p:txBody>
          <a:bodyPr/>
          <a:lstStyle/>
          <a:p>
            <a:fld id="{B4B250EC-82DD-4100-BB0D-C76CF1CC3D83}" type="datetimeFigureOut">
              <a:rPr lang="fr-FR" smtClean="0"/>
              <a:t>22/02/2023</a:t>
            </a:fld>
            <a:endParaRPr lang="fr-FR"/>
          </a:p>
        </p:txBody>
      </p:sp>
      <p:sp>
        <p:nvSpPr>
          <p:cNvPr id="8" name="Espace réservé du pied de page 7">
            <a:extLst>
              <a:ext uri="{FF2B5EF4-FFF2-40B4-BE49-F238E27FC236}">
                <a16:creationId xmlns:a16="http://schemas.microsoft.com/office/drawing/2014/main" id="{43261829-7172-FFC8-B6CC-00DF5E601387}"/>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E85C0900-F37E-FBDC-044A-98CB7E6DA8AF}"/>
              </a:ext>
            </a:extLst>
          </p:cNvPr>
          <p:cNvSpPr>
            <a:spLocks noGrp="1"/>
          </p:cNvSpPr>
          <p:nvPr>
            <p:ph type="sldNum" sz="quarter" idx="12"/>
          </p:nvPr>
        </p:nvSpPr>
        <p:spPr/>
        <p:txBody>
          <a:bodyPr/>
          <a:lstStyle/>
          <a:p>
            <a:fld id="{88BE8EDD-39AC-4BE7-8D90-7364EA722517}" type="slidenum">
              <a:rPr lang="fr-FR" smtClean="0"/>
              <a:t>‹N°›</a:t>
            </a:fld>
            <a:endParaRPr lang="fr-FR"/>
          </a:p>
        </p:txBody>
      </p:sp>
    </p:spTree>
    <p:extLst>
      <p:ext uri="{BB962C8B-B14F-4D97-AF65-F5344CB8AC3E}">
        <p14:creationId xmlns:p14="http://schemas.microsoft.com/office/powerpoint/2010/main" val="4110779523"/>
      </p:ext>
    </p:extLst>
  </p:cSld>
  <p:clrMapOvr>
    <a:masterClrMapping/>
  </p:clrMapOvr>
  <mc:AlternateContent xmlns:mc="http://schemas.openxmlformats.org/markup-compatibility/2006">
    <mc:Choice xmlns:p14="http://schemas.microsoft.com/office/powerpoint/2010/main" Requires="p14">
      <p:transition spd="slow" p14:dur="5000" advClick="0" advTm="17000">
        <p14:pan dir="u"/>
      </p:transition>
    </mc:Choice>
    <mc:Fallback>
      <p:transition spd="slow" advClick="0" advTm="17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7705C45-587E-6D78-8420-57AD16F56945}"/>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6D2E5B74-2C21-BAAF-807B-515EA07E4AB8}"/>
              </a:ext>
            </a:extLst>
          </p:cNvPr>
          <p:cNvSpPr>
            <a:spLocks noGrp="1"/>
          </p:cNvSpPr>
          <p:nvPr>
            <p:ph type="dt" sz="half" idx="10"/>
          </p:nvPr>
        </p:nvSpPr>
        <p:spPr/>
        <p:txBody>
          <a:bodyPr/>
          <a:lstStyle/>
          <a:p>
            <a:fld id="{B4B250EC-82DD-4100-BB0D-C76CF1CC3D83}" type="datetimeFigureOut">
              <a:rPr lang="fr-FR" smtClean="0"/>
              <a:t>22/02/2023</a:t>
            </a:fld>
            <a:endParaRPr lang="fr-FR"/>
          </a:p>
        </p:txBody>
      </p:sp>
      <p:sp>
        <p:nvSpPr>
          <p:cNvPr id="4" name="Espace réservé du pied de page 3">
            <a:extLst>
              <a:ext uri="{FF2B5EF4-FFF2-40B4-BE49-F238E27FC236}">
                <a16:creationId xmlns:a16="http://schemas.microsoft.com/office/drawing/2014/main" id="{3E4F616D-E73D-E931-C326-7BA20A8FA198}"/>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DAB78950-90F4-9B67-7E2B-27AE4009A4A9}"/>
              </a:ext>
            </a:extLst>
          </p:cNvPr>
          <p:cNvSpPr>
            <a:spLocks noGrp="1"/>
          </p:cNvSpPr>
          <p:nvPr>
            <p:ph type="sldNum" sz="quarter" idx="12"/>
          </p:nvPr>
        </p:nvSpPr>
        <p:spPr/>
        <p:txBody>
          <a:bodyPr/>
          <a:lstStyle/>
          <a:p>
            <a:fld id="{88BE8EDD-39AC-4BE7-8D90-7364EA722517}" type="slidenum">
              <a:rPr lang="fr-FR" smtClean="0"/>
              <a:t>‹N°›</a:t>
            </a:fld>
            <a:endParaRPr lang="fr-FR"/>
          </a:p>
        </p:txBody>
      </p:sp>
    </p:spTree>
    <p:extLst>
      <p:ext uri="{BB962C8B-B14F-4D97-AF65-F5344CB8AC3E}">
        <p14:creationId xmlns:p14="http://schemas.microsoft.com/office/powerpoint/2010/main" val="4246766649"/>
      </p:ext>
    </p:extLst>
  </p:cSld>
  <p:clrMapOvr>
    <a:masterClrMapping/>
  </p:clrMapOvr>
  <mc:AlternateContent xmlns:mc="http://schemas.openxmlformats.org/markup-compatibility/2006">
    <mc:Choice xmlns:p14="http://schemas.microsoft.com/office/powerpoint/2010/main" Requires="p14">
      <p:transition spd="slow" p14:dur="5000" advClick="0" advTm="17000">
        <p14:pan dir="u"/>
      </p:transition>
    </mc:Choice>
    <mc:Fallback>
      <p:transition spd="slow" advClick="0" advTm="17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04F226FA-18D6-3863-7BB0-768064CFDF62}"/>
              </a:ext>
            </a:extLst>
          </p:cNvPr>
          <p:cNvSpPr>
            <a:spLocks noGrp="1"/>
          </p:cNvSpPr>
          <p:nvPr>
            <p:ph type="dt" sz="half" idx="10"/>
          </p:nvPr>
        </p:nvSpPr>
        <p:spPr/>
        <p:txBody>
          <a:bodyPr/>
          <a:lstStyle/>
          <a:p>
            <a:fld id="{B4B250EC-82DD-4100-BB0D-C76CF1CC3D83}" type="datetimeFigureOut">
              <a:rPr lang="fr-FR" smtClean="0"/>
              <a:t>22/02/2023</a:t>
            </a:fld>
            <a:endParaRPr lang="fr-FR"/>
          </a:p>
        </p:txBody>
      </p:sp>
      <p:sp>
        <p:nvSpPr>
          <p:cNvPr id="3" name="Espace réservé du pied de page 2">
            <a:extLst>
              <a:ext uri="{FF2B5EF4-FFF2-40B4-BE49-F238E27FC236}">
                <a16:creationId xmlns:a16="http://schemas.microsoft.com/office/drawing/2014/main" id="{02009871-DE39-59F0-0E81-DD0130AB9E5C}"/>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9D45F35E-FBED-123C-D128-F3E98F4832F2}"/>
              </a:ext>
            </a:extLst>
          </p:cNvPr>
          <p:cNvSpPr>
            <a:spLocks noGrp="1"/>
          </p:cNvSpPr>
          <p:nvPr>
            <p:ph type="sldNum" sz="quarter" idx="12"/>
          </p:nvPr>
        </p:nvSpPr>
        <p:spPr/>
        <p:txBody>
          <a:bodyPr/>
          <a:lstStyle/>
          <a:p>
            <a:fld id="{88BE8EDD-39AC-4BE7-8D90-7364EA722517}" type="slidenum">
              <a:rPr lang="fr-FR" smtClean="0"/>
              <a:t>‹N°›</a:t>
            </a:fld>
            <a:endParaRPr lang="fr-FR"/>
          </a:p>
        </p:txBody>
      </p:sp>
    </p:spTree>
    <p:extLst>
      <p:ext uri="{BB962C8B-B14F-4D97-AF65-F5344CB8AC3E}">
        <p14:creationId xmlns:p14="http://schemas.microsoft.com/office/powerpoint/2010/main" val="936208604"/>
      </p:ext>
    </p:extLst>
  </p:cSld>
  <p:clrMapOvr>
    <a:masterClrMapping/>
  </p:clrMapOvr>
  <mc:AlternateContent xmlns:mc="http://schemas.openxmlformats.org/markup-compatibility/2006">
    <mc:Choice xmlns:p14="http://schemas.microsoft.com/office/powerpoint/2010/main" Requires="p14">
      <p:transition spd="slow" p14:dur="5000" advClick="0" advTm="17000">
        <p14:pan dir="u"/>
      </p:transition>
    </mc:Choice>
    <mc:Fallback>
      <p:transition spd="slow" advClick="0" advTm="17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D8DA706-FECC-845D-CD07-35894B518B35}"/>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519BDB84-19EB-5364-ADD8-0C6EDCF1ACC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F0C01DEB-DB37-50E9-925D-8B8D1CB54DF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1DD8257D-1A60-6153-CD7C-B2F3A0C50644}"/>
              </a:ext>
            </a:extLst>
          </p:cNvPr>
          <p:cNvSpPr>
            <a:spLocks noGrp="1"/>
          </p:cNvSpPr>
          <p:nvPr>
            <p:ph type="dt" sz="half" idx="10"/>
          </p:nvPr>
        </p:nvSpPr>
        <p:spPr/>
        <p:txBody>
          <a:bodyPr/>
          <a:lstStyle/>
          <a:p>
            <a:fld id="{B4B250EC-82DD-4100-BB0D-C76CF1CC3D83}" type="datetimeFigureOut">
              <a:rPr lang="fr-FR" smtClean="0"/>
              <a:t>22/02/2023</a:t>
            </a:fld>
            <a:endParaRPr lang="fr-FR"/>
          </a:p>
        </p:txBody>
      </p:sp>
      <p:sp>
        <p:nvSpPr>
          <p:cNvPr id="6" name="Espace réservé du pied de page 5">
            <a:extLst>
              <a:ext uri="{FF2B5EF4-FFF2-40B4-BE49-F238E27FC236}">
                <a16:creationId xmlns:a16="http://schemas.microsoft.com/office/drawing/2014/main" id="{5095DC9C-B967-60D5-EFFB-6B14674E33E0}"/>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2B030C40-E92C-3841-7D68-B0DA22F8FC02}"/>
              </a:ext>
            </a:extLst>
          </p:cNvPr>
          <p:cNvSpPr>
            <a:spLocks noGrp="1"/>
          </p:cNvSpPr>
          <p:nvPr>
            <p:ph type="sldNum" sz="quarter" idx="12"/>
          </p:nvPr>
        </p:nvSpPr>
        <p:spPr/>
        <p:txBody>
          <a:bodyPr/>
          <a:lstStyle/>
          <a:p>
            <a:fld id="{88BE8EDD-39AC-4BE7-8D90-7364EA722517}" type="slidenum">
              <a:rPr lang="fr-FR" smtClean="0"/>
              <a:t>‹N°›</a:t>
            </a:fld>
            <a:endParaRPr lang="fr-FR"/>
          </a:p>
        </p:txBody>
      </p:sp>
    </p:spTree>
    <p:extLst>
      <p:ext uri="{BB962C8B-B14F-4D97-AF65-F5344CB8AC3E}">
        <p14:creationId xmlns:p14="http://schemas.microsoft.com/office/powerpoint/2010/main" val="3928233980"/>
      </p:ext>
    </p:extLst>
  </p:cSld>
  <p:clrMapOvr>
    <a:masterClrMapping/>
  </p:clrMapOvr>
  <mc:AlternateContent xmlns:mc="http://schemas.openxmlformats.org/markup-compatibility/2006">
    <mc:Choice xmlns:p14="http://schemas.microsoft.com/office/powerpoint/2010/main" Requires="p14">
      <p:transition spd="slow" p14:dur="5000" advClick="0" advTm="17000">
        <p14:pan dir="u"/>
      </p:transition>
    </mc:Choice>
    <mc:Fallback>
      <p:transition spd="slow" advClick="0" advTm="17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573E184-3562-6CE8-752F-AC2758E9A4D1}"/>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1D4FADB4-55C2-FC8F-F9E7-551951DEA34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788DFB5F-54DD-171B-CE26-CD83F79A335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2BECB5CB-314C-BDB9-5748-18EEB7A89A89}"/>
              </a:ext>
            </a:extLst>
          </p:cNvPr>
          <p:cNvSpPr>
            <a:spLocks noGrp="1"/>
          </p:cNvSpPr>
          <p:nvPr>
            <p:ph type="dt" sz="half" idx="10"/>
          </p:nvPr>
        </p:nvSpPr>
        <p:spPr/>
        <p:txBody>
          <a:bodyPr/>
          <a:lstStyle/>
          <a:p>
            <a:fld id="{B4B250EC-82DD-4100-BB0D-C76CF1CC3D83}" type="datetimeFigureOut">
              <a:rPr lang="fr-FR" smtClean="0"/>
              <a:t>22/02/2023</a:t>
            </a:fld>
            <a:endParaRPr lang="fr-FR"/>
          </a:p>
        </p:txBody>
      </p:sp>
      <p:sp>
        <p:nvSpPr>
          <p:cNvPr id="6" name="Espace réservé du pied de page 5">
            <a:extLst>
              <a:ext uri="{FF2B5EF4-FFF2-40B4-BE49-F238E27FC236}">
                <a16:creationId xmlns:a16="http://schemas.microsoft.com/office/drawing/2014/main" id="{A54432BA-506F-54F9-28CC-6981A29CB4EE}"/>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82F3643C-3DAC-4966-F94B-E7F6B4B9EA02}"/>
              </a:ext>
            </a:extLst>
          </p:cNvPr>
          <p:cNvSpPr>
            <a:spLocks noGrp="1"/>
          </p:cNvSpPr>
          <p:nvPr>
            <p:ph type="sldNum" sz="quarter" idx="12"/>
          </p:nvPr>
        </p:nvSpPr>
        <p:spPr/>
        <p:txBody>
          <a:bodyPr/>
          <a:lstStyle/>
          <a:p>
            <a:fld id="{88BE8EDD-39AC-4BE7-8D90-7364EA722517}" type="slidenum">
              <a:rPr lang="fr-FR" smtClean="0"/>
              <a:t>‹N°›</a:t>
            </a:fld>
            <a:endParaRPr lang="fr-FR"/>
          </a:p>
        </p:txBody>
      </p:sp>
    </p:spTree>
    <p:extLst>
      <p:ext uri="{BB962C8B-B14F-4D97-AF65-F5344CB8AC3E}">
        <p14:creationId xmlns:p14="http://schemas.microsoft.com/office/powerpoint/2010/main" val="401905304"/>
      </p:ext>
    </p:extLst>
  </p:cSld>
  <p:clrMapOvr>
    <a:masterClrMapping/>
  </p:clrMapOvr>
  <mc:AlternateContent xmlns:mc="http://schemas.openxmlformats.org/markup-compatibility/2006">
    <mc:Choice xmlns:p14="http://schemas.microsoft.com/office/powerpoint/2010/main" Requires="p14">
      <p:transition spd="slow" p14:dur="5000" advClick="0" advTm="17000">
        <p14:pan dir="u"/>
      </p:transition>
    </mc:Choice>
    <mc:Fallback>
      <p:transition spd="slow" advClick="0" advTm="17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451794C-BC8B-984C-16B6-FA423439D09B}"/>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81BE2EBB-9985-7B85-6EBB-8092C591B87E}"/>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110AA4CF-39EC-5728-231B-CBF9486F90F4}"/>
              </a:ext>
            </a:extLst>
          </p:cNvPr>
          <p:cNvSpPr>
            <a:spLocks noGrp="1"/>
          </p:cNvSpPr>
          <p:nvPr>
            <p:ph type="dt" sz="half" idx="10"/>
          </p:nvPr>
        </p:nvSpPr>
        <p:spPr/>
        <p:txBody>
          <a:bodyPr/>
          <a:lstStyle/>
          <a:p>
            <a:fld id="{B4B250EC-82DD-4100-BB0D-C76CF1CC3D83}" type="datetimeFigureOut">
              <a:rPr lang="fr-FR" smtClean="0"/>
              <a:t>22/02/2023</a:t>
            </a:fld>
            <a:endParaRPr lang="fr-FR"/>
          </a:p>
        </p:txBody>
      </p:sp>
      <p:sp>
        <p:nvSpPr>
          <p:cNvPr id="5" name="Espace réservé du pied de page 4">
            <a:extLst>
              <a:ext uri="{FF2B5EF4-FFF2-40B4-BE49-F238E27FC236}">
                <a16:creationId xmlns:a16="http://schemas.microsoft.com/office/drawing/2014/main" id="{B35BAF97-C922-2AAB-7F7B-1387B92729BE}"/>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EAEB488D-C50B-8992-0605-F408617C449A}"/>
              </a:ext>
            </a:extLst>
          </p:cNvPr>
          <p:cNvSpPr>
            <a:spLocks noGrp="1"/>
          </p:cNvSpPr>
          <p:nvPr>
            <p:ph type="sldNum" sz="quarter" idx="12"/>
          </p:nvPr>
        </p:nvSpPr>
        <p:spPr/>
        <p:txBody>
          <a:bodyPr/>
          <a:lstStyle/>
          <a:p>
            <a:fld id="{88BE8EDD-39AC-4BE7-8D90-7364EA722517}" type="slidenum">
              <a:rPr lang="fr-FR" smtClean="0"/>
              <a:t>‹N°›</a:t>
            </a:fld>
            <a:endParaRPr lang="fr-FR"/>
          </a:p>
        </p:txBody>
      </p:sp>
    </p:spTree>
    <p:extLst>
      <p:ext uri="{BB962C8B-B14F-4D97-AF65-F5344CB8AC3E}">
        <p14:creationId xmlns:p14="http://schemas.microsoft.com/office/powerpoint/2010/main" val="1589238115"/>
      </p:ext>
    </p:extLst>
  </p:cSld>
  <p:clrMapOvr>
    <a:masterClrMapping/>
  </p:clrMapOvr>
  <mc:AlternateContent xmlns:mc="http://schemas.openxmlformats.org/markup-compatibility/2006">
    <mc:Choice xmlns:p14="http://schemas.microsoft.com/office/powerpoint/2010/main" Requires="p14">
      <p:transition spd="slow" p14:dur="5000" advClick="0" advTm="17000">
        <p14:pan dir="u"/>
      </p:transition>
    </mc:Choice>
    <mc:Fallback>
      <p:transition spd="slow" advClick="0" advTm="17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43969195-7E34-7AB1-290F-2094DE229569}"/>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A3E00A73-FA5F-1A21-A374-ADA00A6537CA}"/>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186F7590-459F-33ED-4381-63B8D320E450}"/>
              </a:ext>
            </a:extLst>
          </p:cNvPr>
          <p:cNvSpPr>
            <a:spLocks noGrp="1"/>
          </p:cNvSpPr>
          <p:nvPr>
            <p:ph type="dt" sz="half" idx="10"/>
          </p:nvPr>
        </p:nvSpPr>
        <p:spPr/>
        <p:txBody>
          <a:bodyPr/>
          <a:lstStyle/>
          <a:p>
            <a:fld id="{B4B250EC-82DD-4100-BB0D-C76CF1CC3D83}" type="datetimeFigureOut">
              <a:rPr lang="fr-FR" smtClean="0"/>
              <a:t>22/02/2023</a:t>
            </a:fld>
            <a:endParaRPr lang="fr-FR"/>
          </a:p>
        </p:txBody>
      </p:sp>
      <p:sp>
        <p:nvSpPr>
          <p:cNvPr id="5" name="Espace réservé du pied de page 4">
            <a:extLst>
              <a:ext uri="{FF2B5EF4-FFF2-40B4-BE49-F238E27FC236}">
                <a16:creationId xmlns:a16="http://schemas.microsoft.com/office/drawing/2014/main" id="{403C0617-B8C7-89CE-88B9-C3882C881460}"/>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D25ABA45-AF96-05CE-912D-43B18B59159F}"/>
              </a:ext>
            </a:extLst>
          </p:cNvPr>
          <p:cNvSpPr>
            <a:spLocks noGrp="1"/>
          </p:cNvSpPr>
          <p:nvPr>
            <p:ph type="sldNum" sz="quarter" idx="12"/>
          </p:nvPr>
        </p:nvSpPr>
        <p:spPr/>
        <p:txBody>
          <a:bodyPr/>
          <a:lstStyle/>
          <a:p>
            <a:fld id="{88BE8EDD-39AC-4BE7-8D90-7364EA722517}" type="slidenum">
              <a:rPr lang="fr-FR" smtClean="0"/>
              <a:t>‹N°›</a:t>
            </a:fld>
            <a:endParaRPr lang="fr-FR"/>
          </a:p>
        </p:txBody>
      </p:sp>
    </p:spTree>
    <p:extLst>
      <p:ext uri="{BB962C8B-B14F-4D97-AF65-F5344CB8AC3E}">
        <p14:creationId xmlns:p14="http://schemas.microsoft.com/office/powerpoint/2010/main" val="614636013"/>
      </p:ext>
    </p:extLst>
  </p:cSld>
  <p:clrMapOvr>
    <a:masterClrMapping/>
  </p:clrMapOvr>
  <mc:AlternateContent xmlns:mc="http://schemas.openxmlformats.org/markup-compatibility/2006">
    <mc:Choice xmlns:p14="http://schemas.microsoft.com/office/powerpoint/2010/main" Requires="p14">
      <p:transition spd="slow" p14:dur="5000" advClick="0" advTm="17000">
        <p14:pan dir="u"/>
      </p:transition>
    </mc:Choice>
    <mc:Fallback>
      <p:transition spd="slow" advClick="0" advTm="17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CB12F254-992C-212A-2091-EBEB8B7C4D1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1AB02026-A36E-A94D-D189-FF6F85D4967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92AF5A86-0D5D-EF4F-BBF9-C80738C71D5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4B250EC-82DD-4100-BB0D-C76CF1CC3D83}" type="datetimeFigureOut">
              <a:rPr lang="fr-FR" smtClean="0"/>
              <a:t>22/02/2023</a:t>
            </a:fld>
            <a:endParaRPr lang="fr-FR"/>
          </a:p>
        </p:txBody>
      </p:sp>
      <p:sp>
        <p:nvSpPr>
          <p:cNvPr id="5" name="Espace réservé du pied de page 4">
            <a:extLst>
              <a:ext uri="{FF2B5EF4-FFF2-40B4-BE49-F238E27FC236}">
                <a16:creationId xmlns:a16="http://schemas.microsoft.com/office/drawing/2014/main" id="{C3B802F7-8428-4D77-D5AA-AAAFDA53D2A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640BCAF7-7506-988C-AA22-FAC6CE49F77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8BE8EDD-39AC-4BE7-8D90-7364EA722517}" type="slidenum">
              <a:rPr lang="fr-FR" smtClean="0"/>
              <a:t>‹N°›</a:t>
            </a:fld>
            <a:endParaRPr lang="fr-FR"/>
          </a:p>
        </p:txBody>
      </p:sp>
    </p:spTree>
    <p:extLst>
      <p:ext uri="{BB962C8B-B14F-4D97-AF65-F5344CB8AC3E}">
        <p14:creationId xmlns:p14="http://schemas.microsoft.com/office/powerpoint/2010/main" val="240438906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5000" advClick="0" advTm="17000">
        <p14:pan dir="u"/>
      </p:transition>
    </mc:Choice>
    <mc:Fallback>
      <p:transition spd="slow" advClick="0" advTm="17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extérieur, herbe, ciel, montagne&#10;&#10;Description générée automatiquement">
            <a:extLst>
              <a:ext uri="{FF2B5EF4-FFF2-40B4-BE49-F238E27FC236}">
                <a16:creationId xmlns:a16="http://schemas.microsoft.com/office/drawing/2014/main" id="{742D61E3-4DAF-F5DC-143B-033E059B7467}"/>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510748" y="725556"/>
            <a:ext cx="9054548" cy="5526157"/>
          </a:xfrm>
          <a:prstGeom prst="rect">
            <a:avLst/>
          </a:prstGeom>
        </p:spPr>
      </p:pic>
      <p:sp>
        <p:nvSpPr>
          <p:cNvPr id="4" name="ZoneTexte 3">
            <a:extLst>
              <a:ext uri="{FF2B5EF4-FFF2-40B4-BE49-F238E27FC236}">
                <a16:creationId xmlns:a16="http://schemas.microsoft.com/office/drawing/2014/main" id="{CC7D6C1F-D003-13B8-AE9F-D7593F7DFB5A}"/>
              </a:ext>
            </a:extLst>
          </p:cNvPr>
          <p:cNvSpPr txBox="1"/>
          <p:nvPr/>
        </p:nvSpPr>
        <p:spPr>
          <a:xfrm>
            <a:off x="2823195" y="325446"/>
            <a:ext cx="7511846" cy="400110"/>
          </a:xfrm>
          <a:prstGeom prst="rect">
            <a:avLst/>
          </a:prstGeom>
          <a:noFill/>
        </p:spPr>
        <p:txBody>
          <a:bodyPr wrap="square" rtlCol="0">
            <a:spAutoFit/>
          </a:bodyPr>
          <a:lstStyle/>
          <a:p>
            <a:r>
              <a:rPr lang="fr-FR" sz="2000" b="1" dirty="0">
                <a:solidFill>
                  <a:schemeClr val="bg1"/>
                </a:solidFill>
              </a:rPr>
              <a:t>Lorient Vous Propose La Commune De Caunes - Minervois</a:t>
            </a:r>
          </a:p>
        </p:txBody>
      </p:sp>
    </p:spTree>
    <p:extLst>
      <p:ext uri="{BB962C8B-B14F-4D97-AF65-F5344CB8AC3E}">
        <p14:creationId xmlns:p14="http://schemas.microsoft.com/office/powerpoint/2010/main" val="149221164"/>
      </p:ext>
    </p:extLst>
  </p:cSld>
  <p:clrMapOvr>
    <a:masterClrMapping/>
  </p:clrMapOvr>
  <mc:AlternateContent xmlns:mc="http://schemas.openxmlformats.org/markup-compatibility/2006">
    <mc:Choice xmlns:p14="http://schemas.microsoft.com/office/powerpoint/2010/main" Requires="p14">
      <p:transition spd="slow" p14:dur="5000" advClick="0" advTm="17000">
        <p14:pan dir="u"/>
        <p:sndAc>
          <p:stSnd loop="1">
            <p:snd r:embed="rId2" name="Le clocher de mon village  Toutes les roses blanches.wav"/>
          </p:stSnd>
        </p:sndAc>
      </p:transition>
    </mc:Choice>
    <mc:Fallback>
      <p:transition spd="slow" advClick="0" advTm="17000">
        <p:fade/>
        <p:sndAc>
          <p:stSnd loop="1">
            <p:snd r:embed="rId2" name="Le clocher de mon village  Toutes les roses blanches.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9CC30DFA-BD81-7594-D55B-80156E76554F}"/>
              </a:ext>
            </a:extLst>
          </p:cNvPr>
          <p:cNvSpPr/>
          <p:nvPr/>
        </p:nvSpPr>
        <p:spPr>
          <a:xfrm>
            <a:off x="0" y="0"/>
            <a:ext cx="12260826" cy="6858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5400" b="1" dirty="0">
                <a:ln>
                  <a:solidFill>
                    <a:schemeClr val="tx1"/>
                  </a:solidFill>
                </a:ln>
                <a:solidFill>
                  <a:srgbClr val="FFFF00"/>
                </a:solidFill>
                <a:effectLst>
                  <a:glow rad="228600">
                    <a:schemeClr val="accent4">
                      <a:satMod val="175000"/>
                      <a:alpha val="40000"/>
                    </a:schemeClr>
                  </a:glow>
                </a:effectLst>
                <a:latin typeface="Algerian" panose="04020705040A02060702" pitchFamily="82" charset="0"/>
              </a:rPr>
              <a:t>Caunes-Minervois est une commune française, située dans le Nord du département de l'Aude en région Occitanie. Ses habitants sont les Caunois. Elle est prisée des touristes qui visitent le site abbatial et les carrières de marbre rouge</a:t>
            </a:r>
            <a:r>
              <a:rPr lang="fr-FR" dirty="0"/>
              <a:t>.</a:t>
            </a:r>
          </a:p>
        </p:txBody>
      </p:sp>
    </p:spTree>
    <p:extLst>
      <p:ext uri="{BB962C8B-B14F-4D97-AF65-F5344CB8AC3E}">
        <p14:creationId xmlns:p14="http://schemas.microsoft.com/office/powerpoint/2010/main" val="908268680"/>
      </p:ext>
    </p:extLst>
  </p:cSld>
  <p:clrMapOvr>
    <a:masterClrMapping/>
  </p:clrMapOvr>
  <mc:AlternateContent xmlns:mc="http://schemas.openxmlformats.org/markup-compatibility/2006">
    <mc:Choice xmlns:p14="http://schemas.microsoft.com/office/powerpoint/2010/main" Requires="p14">
      <p:transition spd="slow" p14:dur="5000" advClick="0" advTm="17000">
        <p14:pan dir="u"/>
      </p:transition>
    </mc:Choice>
    <mc:Fallback>
      <p:transition spd="slow" advClick="0" advTm="17000">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ierre&#10;&#10;Description générée automatiquement">
            <a:extLst>
              <a:ext uri="{FF2B5EF4-FFF2-40B4-BE49-F238E27FC236}">
                <a16:creationId xmlns:a16="http://schemas.microsoft.com/office/drawing/2014/main" id="{EEFCEECC-1ECC-11FE-3FAE-FA1DBB460E6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20800" y="711200"/>
            <a:ext cx="9550400" cy="5435600"/>
          </a:xfrm>
          <a:prstGeom prst="rect">
            <a:avLst/>
          </a:prstGeom>
        </p:spPr>
      </p:pic>
      <p:sp>
        <p:nvSpPr>
          <p:cNvPr id="4" name="ZoneTexte 3">
            <a:extLst>
              <a:ext uri="{FF2B5EF4-FFF2-40B4-BE49-F238E27FC236}">
                <a16:creationId xmlns:a16="http://schemas.microsoft.com/office/drawing/2014/main" id="{6C664D89-371B-9681-B364-B13F7AB10AF5}"/>
              </a:ext>
            </a:extLst>
          </p:cNvPr>
          <p:cNvSpPr txBox="1"/>
          <p:nvPr/>
        </p:nvSpPr>
        <p:spPr>
          <a:xfrm>
            <a:off x="5561913" y="5746690"/>
            <a:ext cx="8851900" cy="400110"/>
          </a:xfrm>
          <a:prstGeom prst="rect">
            <a:avLst/>
          </a:prstGeom>
          <a:noFill/>
        </p:spPr>
        <p:txBody>
          <a:bodyPr wrap="square" rtlCol="0">
            <a:spAutoFit/>
          </a:bodyPr>
          <a:lstStyle/>
          <a:p>
            <a:r>
              <a:rPr lang="fr-FR" sz="2000" b="1" dirty="0">
                <a:solidFill>
                  <a:schemeClr val="bg1"/>
                </a:solidFill>
              </a:rPr>
              <a:t>Sculpteur</a:t>
            </a:r>
          </a:p>
        </p:txBody>
      </p:sp>
    </p:spTree>
    <p:extLst>
      <p:ext uri="{BB962C8B-B14F-4D97-AF65-F5344CB8AC3E}">
        <p14:creationId xmlns:p14="http://schemas.microsoft.com/office/powerpoint/2010/main" val="2102076791"/>
      </p:ext>
    </p:extLst>
  </p:cSld>
  <p:clrMapOvr>
    <a:masterClrMapping/>
  </p:clrMapOvr>
  <mc:AlternateContent xmlns:mc="http://schemas.openxmlformats.org/markup-compatibility/2006">
    <mc:Choice xmlns:p14="http://schemas.microsoft.com/office/powerpoint/2010/main" Requires="p14">
      <p:transition spd="slow" p14:dur="5000" advClick="0" advTm="17000">
        <p14:pan dir="u"/>
      </p:transition>
    </mc:Choice>
    <mc:Fallback>
      <p:transition spd="slow" advClick="0" advTm="17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ersonne&#10;&#10;Description générée automatiquement">
            <a:extLst>
              <a:ext uri="{FF2B5EF4-FFF2-40B4-BE49-F238E27FC236}">
                <a16:creationId xmlns:a16="http://schemas.microsoft.com/office/drawing/2014/main" id="{A54D01F1-8069-0CDA-9091-03718B27DCD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248032" y="729048"/>
            <a:ext cx="9774195" cy="5424617"/>
          </a:xfrm>
          <a:prstGeom prst="rect">
            <a:avLst/>
          </a:prstGeom>
        </p:spPr>
      </p:pic>
      <p:sp>
        <p:nvSpPr>
          <p:cNvPr id="4" name="ZoneTexte 3">
            <a:extLst>
              <a:ext uri="{FF2B5EF4-FFF2-40B4-BE49-F238E27FC236}">
                <a16:creationId xmlns:a16="http://schemas.microsoft.com/office/drawing/2014/main" id="{B351D8EE-67C3-1436-4742-75630A50B59C}"/>
              </a:ext>
            </a:extLst>
          </p:cNvPr>
          <p:cNvSpPr txBox="1"/>
          <p:nvPr/>
        </p:nvSpPr>
        <p:spPr>
          <a:xfrm>
            <a:off x="5572897" y="5753555"/>
            <a:ext cx="6450227" cy="400110"/>
          </a:xfrm>
          <a:prstGeom prst="rect">
            <a:avLst/>
          </a:prstGeom>
          <a:noFill/>
        </p:spPr>
        <p:txBody>
          <a:bodyPr wrap="square" rtlCol="0">
            <a:spAutoFit/>
          </a:bodyPr>
          <a:lstStyle/>
          <a:p>
            <a:r>
              <a:rPr lang="fr-FR" sz="2000" b="1" dirty="0"/>
              <a:t>Sculpteur</a:t>
            </a:r>
          </a:p>
        </p:txBody>
      </p:sp>
    </p:spTree>
    <p:extLst>
      <p:ext uri="{BB962C8B-B14F-4D97-AF65-F5344CB8AC3E}">
        <p14:creationId xmlns:p14="http://schemas.microsoft.com/office/powerpoint/2010/main" val="3356912415"/>
      </p:ext>
    </p:extLst>
  </p:cSld>
  <p:clrMapOvr>
    <a:masterClrMapping/>
  </p:clrMapOvr>
  <mc:AlternateContent xmlns:mc="http://schemas.openxmlformats.org/markup-compatibility/2006">
    <mc:Choice xmlns:p14="http://schemas.microsoft.com/office/powerpoint/2010/main" Requires="p14">
      <p:transition spd="slow" p14:dur="5000" advClick="0" advTm="17000">
        <p14:pan dir="u"/>
      </p:transition>
    </mc:Choice>
    <mc:Fallback>
      <p:transition spd="slow" advClick="0" advTm="17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p:cNvGrpSpPr/>
        <p:nvPr/>
      </p:nvGrpSpPr>
      <p:grpSpPr>
        <a:xfrm>
          <a:off x="0" y="0"/>
          <a:ext cx="0" cy="0"/>
          <a:chOff x="0" y="0"/>
          <a:chExt cx="0" cy="0"/>
        </a:xfrm>
      </p:grpSpPr>
      <p:pic>
        <p:nvPicPr>
          <p:cNvPr id="3" name="Image 2" descr="Une image contenant extérieur&#10;&#10;Description générée automatiquement">
            <a:extLst>
              <a:ext uri="{FF2B5EF4-FFF2-40B4-BE49-F238E27FC236}">
                <a16:creationId xmlns:a16="http://schemas.microsoft.com/office/drawing/2014/main" id="{C8B4F3B6-9D6F-8690-3689-43CFD530E05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421027" y="691978"/>
            <a:ext cx="9292281" cy="5387546"/>
          </a:xfrm>
          <a:prstGeom prst="rect">
            <a:avLst/>
          </a:prstGeom>
        </p:spPr>
      </p:pic>
      <p:sp>
        <p:nvSpPr>
          <p:cNvPr id="4" name="ZoneTexte 3">
            <a:extLst>
              <a:ext uri="{FF2B5EF4-FFF2-40B4-BE49-F238E27FC236}">
                <a16:creationId xmlns:a16="http://schemas.microsoft.com/office/drawing/2014/main" id="{703EE7A8-0587-D3BB-3899-E580DF0C5F8E}"/>
              </a:ext>
            </a:extLst>
          </p:cNvPr>
          <p:cNvSpPr txBox="1"/>
          <p:nvPr/>
        </p:nvSpPr>
        <p:spPr>
          <a:xfrm>
            <a:off x="5548184" y="5679414"/>
            <a:ext cx="5745892" cy="400110"/>
          </a:xfrm>
          <a:prstGeom prst="rect">
            <a:avLst/>
          </a:prstGeom>
          <a:noFill/>
        </p:spPr>
        <p:txBody>
          <a:bodyPr wrap="square" rtlCol="0">
            <a:spAutoFit/>
          </a:bodyPr>
          <a:lstStyle/>
          <a:p>
            <a:r>
              <a:rPr lang="fr-FR" sz="2000" b="1" dirty="0">
                <a:solidFill>
                  <a:schemeClr val="bg1"/>
                </a:solidFill>
              </a:rPr>
              <a:t>Sculpteur</a:t>
            </a:r>
          </a:p>
        </p:txBody>
      </p:sp>
    </p:spTree>
    <p:extLst>
      <p:ext uri="{BB962C8B-B14F-4D97-AF65-F5344CB8AC3E}">
        <p14:creationId xmlns:p14="http://schemas.microsoft.com/office/powerpoint/2010/main" val="3015313133"/>
      </p:ext>
    </p:extLst>
  </p:cSld>
  <p:clrMapOvr>
    <a:masterClrMapping/>
  </p:clrMapOvr>
  <mc:AlternateContent xmlns:mc="http://schemas.openxmlformats.org/markup-compatibility/2006">
    <mc:Choice xmlns:p14="http://schemas.microsoft.com/office/powerpoint/2010/main" Requires="p14">
      <p:transition spd="slow" p14:dur="5000" advClick="0" advTm="17000">
        <p14:pan dir="u"/>
      </p:transition>
    </mc:Choice>
    <mc:Fallback>
      <p:transition spd="slow" advClick="0" advTm="17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pattFill prst="pct90">
          <a:fgClr>
            <a:schemeClr val="accent4"/>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ersonne&#10;&#10;Description générée automatiquement">
            <a:extLst>
              <a:ext uri="{FF2B5EF4-FFF2-40B4-BE49-F238E27FC236}">
                <a16:creationId xmlns:a16="http://schemas.microsoft.com/office/drawing/2014/main" id="{F9D6B923-4F66-58A8-AF1F-76C84EEA430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631092" y="827902"/>
            <a:ext cx="8872151" cy="5202195"/>
          </a:xfrm>
          <a:prstGeom prst="rect">
            <a:avLst/>
          </a:prstGeom>
        </p:spPr>
      </p:pic>
      <p:sp>
        <p:nvSpPr>
          <p:cNvPr id="4" name="ZoneTexte 3">
            <a:extLst>
              <a:ext uri="{FF2B5EF4-FFF2-40B4-BE49-F238E27FC236}">
                <a16:creationId xmlns:a16="http://schemas.microsoft.com/office/drawing/2014/main" id="{D3E95740-C734-0CE8-2D10-CF0CBF1E9BDD}"/>
              </a:ext>
            </a:extLst>
          </p:cNvPr>
          <p:cNvSpPr txBox="1"/>
          <p:nvPr/>
        </p:nvSpPr>
        <p:spPr>
          <a:xfrm>
            <a:off x="5560541" y="5629987"/>
            <a:ext cx="4411362" cy="400110"/>
          </a:xfrm>
          <a:prstGeom prst="rect">
            <a:avLst/>
          </a:prstGeom>
          <a:noFill/>
        </p:spPr>
        <p:txBody>
          <a:bodyPr wrap="square" rtlCol="0">
            <a:spAutoFit/>
          </a:bodyPr>
          <a:lstStyle/>
          <a:p>
            <a:r>
              <a:rPr lang="fr-FR" sz="2000" b="1" dirty="0">
                <a:solidFill>
                  <a:schemeClr val="bg1"/>
                </a:solidFill>
              </a:rPr>
              <a:t>Sculpteur</a:t>
            </a:r>
          </a:p>
        </p:txBody>
      </p:sp>
    </p:spTree>
    <p:extLst>
      <p:ext uri="{BB962C8B-B14F-4D97-AF65-F5344CB8AC3E}">
        <p14:creationId xmlns:p14="http://schemas.microsoft.com/office/powerpoint/2010/main" val="1432857411"/>
      </p:ext>
    </p:extLst>
  </p:cSld>
  <p:clrMapOvr>
    <a:masterClrMapping/>
  </p:clrMapOvr>
  <mc:AlternateContent xmlns:mc="http://schemas.openxmlformats.org/markup-compatibility/2006">
    <mc:Choice xmlns:p14="http://schemas.microsoft.com/office/powerpoint/2010/main" Requires="p14">
      <p:transition spd="slow" p14:dur="5000" advClick="0" advTm="17000">
        <p14:pan dir="u"/>
      </p:transition>
    </mc:Choice>
    <mc:Fallback>
      <p:transition spd="slow" advClick="0" advTm="17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p:cNvGrpSpPr/>
        <p:nvPr/>
      </p:nvGrpSpPr>
      <p:grpSpPr>
        <a:xfrm>
          <a:off x="0" y="0"/>
          <a:ext cx="0" cy="0"/>
          <a:chOff x="0" y="0"/>
          <a:chExt cx="0" cy="0"/>
        </a:xfrm>
      </p:grpSpPr>
      <p:pic>
        <p:nvPicPr>
          <p:cNvPr id="3" name="Image 2" descr="Une image contenant extérieur, bâtiment, terrain, maison&#10;&#10;Description générée automatiquement">
            <a:extLst>
              <a:ext uri="{FF2B5EF4-FFF2-40B4-BE49-F238E27FC236}">
                <a16:creationId xmlns:a16="http://schemas.microsoft.com/office/drawing/2014/main" id="{46BBD4D2-FAC6-3297-D6A8-88FBE280DF5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25053" y="185351"/>
            <a:ext cx="5141893" cy="6512012"/>
          </a:xfrm>
          <a:prstGeom prst="rect">
            <a:avLst/>
          </a:prstGeom>
        </p:spPr>
      </p:pic>
      <p:sp>
        <p:nvSpPr>
          <p:cNvPr id="4" name="ZoneTexte 3">
            <a:extLst>
              <a:ext uri="{FF2B5EF4-FFF2-40B4-BE49-F238E27FC236}">
                <a16:creationId xmlns:a16="http://schemas.microsoft.com/office/drawing/2014/main" id="{99A80C41-5495-FBAB-E768-EA03DADD6744}"/>
              </a:ext>
            </a:extLst>
          </p:cNvPr>
          <p:cNvSpPr txBox="1"/>
          <p:nvPr/>
        </p:nvSpPr>
        <p:spPr>
          <a:xfrm>
            <a:off x="4324865" y="185351"/>
            <a:ext cx="4601573" cy="707886"/>
          </a:xfrm>
          <a:prstGeom prst="rect">
            <a:avLst/>
          </a:prstGeom>
          <a:noFill/>
        </p:spPr>
        <p:txBody>
          <a:bodyPr wrap="square" rtlCol="0">
            <a:spAutoFit/>
          </a:bodyPr>
          <a:lstStyle/>
          <a:p>
            <a:r>
              <a:rPr lang="fr-FR" sz="2000" b="1" dirty="0"/>
              <a:t>Vue sur le chevet depuis le jardin de l'abbaye.</a:t>
            </a:r>
          </a:p>
        </p:txBody>
      </p:sp>
    </p:spTree>
    <p:extLst>
      <p:ext uri="{BB962C8B-B14F-4D97-AF65-F5344CB8AC3E}">
        <p14:creationId xmlns:p14="http://schemas.microsoft.com/office/powerpoint/2010/main" val="3146919158"/>
      </p:ext>
    </p:extLst>
  </p:cSld>
  <p:clrMapOvr>
    <a:masterClrMapping/>
  </p:clrMapOvr>
  <mc:AlternateContent xmlns:mc="http://schemas.openxmlformats.org/markup-compatibility/2006">
    <mc:Choice xmlns:p14="http://schemas.microsoft.com/office/powerpoint/2010/main" Requires="p14">
      <p:transition spd="slow" p14:dur="5000" advClick="0" advTm="17000">
        <p14:pan dir="u"/>
      </p:transition>
    </mc:Choice>
    <mc:Fallback>
      <p:transition spd="slow" advClick="0" advTm="17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ciel, bâtiment, extérieur, brique&#10;&#10;Description générée automatiquement">
            <a:extLst>
              <a:ext uri="{FF2B5EF4-FFF2-40B4-BE49-F238E27FC236}">
                <a16:creationId xmlns:a16="http://schemas.microsoft.com/office/drawing/2014/main" id="{9D3B082B-EB4F-4911-ECCC-B4AC18A726D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21676" y="160639"/>
            <a:ext cx="4828746" cy="6512010"/>
          </a:xfrm>
          <a:prstGeom prst="rect">
            <a:avLst/>
          </a:prstGeom>
        </p:spPr>
      </p:pic>
      <p:sp>
        <p:nvSpPr>
          <p:cNvPr id="4" name="ZoneTexte 3">
            <a:extLst>
              <a:ext uri="{FF2B5EF4-FFF2-40B4-BE49-F238E27FC236}">
                <a16:creationId xmlns:a16="http://schemas.microsoft.com/office/drawing/2014/main" id="{412A48F1-D028-02B8-0DFB-B4DDF540B318}"/>
              </a:ext>
            </a:extLst>
          </p:cNvPr>
          <p:cNvSpPr txBox="1"/>
          <p:nvPr/>
        </p:nvSpPr>
        <p:spPr>
          <a:xfrm>
            <a:off x="8452021" y="5523470"/>
            <a:ext cx="4436076" cy="400110"/>
          </a:xfrm>
          <a:prstGeom prst="rect">
            <a:avLst/>
          </a:prstGeom>
          <a:noFill/>
        </p:spPr>
        <p:txBody>
          <a:bodyPr wrap="square" rtlCol="0">
            <a:spAutoFit/>
          </a:bodyPr>
          <a:lstStyle/>
          <a:p>
            <a:r>
              <a:rPr lang="fr-FR" sz="2000" b="1" dirty="0"/>
              <a:t>une des ruelles médiévales.</a:t>
            </a:r>
          </a:p>
        </p:txBody>
      </p:sp>
    </p:spTree>
    <p:extLst>
      <p:ext uri="{BB962C8B-B14F-4D97-AF65-F5344CB8AC3E}">
        <p14:creationId xmlns:p14="http://schemas.microsoft.com/office/powerpoint/2010/main" val="1321369066"/>
      </p:ext>
    </p:extLst>
  </p:cSld>
  <p:clrMapOvr>
    <a:masterClrMapping/>
  </p:clrMapOvr>
  <mc:AlternateContent xmlns:mc="http://schemas.openxmlformats.org/markup-compatibility/2006">
    <mc:Choice xmlns:p14="http://schemas.microsoft.com/office/powerpoint/2010/main" Requires="p14">
      <p:transition spd="slow" p14:dur="5000" advClick="0" advTm="17000">
        <p14:pan dir="u"/>
      </p:transition>
    </mc:Choice>
    <mc:Fallback>
      <p:transition spd="slow" advClick="0" advTm="17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p:cNvGrpSpPr/>
        <p:nvPr/>
      </p:nvGrpSpPr>
      <p:grpSpPr>
        <a:xfrm>
          <a:off x="0" y="0"/>
          <a:ext cx="0" cy="0"/>
          <a:chOff x="0" y="0"/>
          <a:chExt cx="0" cy="0"/>
        </a:xfrm>
      </p:grpSpPr>
      <p:pic>
        <p:nvPicPr>
          <p:cNvPr id="3" name="Image 2" descr="Une image contenant herbe, arbre, extérieur, champ&#10;&#10;Description générée automatiquement">
            <a:extLst>
              <a:ext uri="{FF2B5EF4-FFF2-40B4-BE49-F238E27FC236}">
                <a16:creationId xmlns:a16="http://schemas.microsoft.com/office/drawing/2014/main" id="{2FE1485D-5AA1-A3B5-4429-68569242B5D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0584" y="778476"/>
            <a:ext cx="8279027" cy="5276335"/>
          </a:xfrm>
          <a:prstGeom prst="rect">
            <a:avLst/>
          </a:prstGeom>
        </p:spPr>
      </p:pic>
      <p:sp>
        <p:nvSpPr>
          <p:cNvPr id="4" name="ZoneTexte 3">
            <a:extLst>
              <a:ext uri="{FF2B5EF4-FFF2-40B4-BE49-F238E27FC236}">
                <a16:creationId xmlns:a16="http://schemas.microsoft.com/office/drawing/2014/main" id="{730ED966-2B5F-6CB7-DE5D-C4C89BC484B2}"/>
              </a:ext>
            </a:extLst>
          </p:cNvPr>
          <p:cNvSpPr txBox="1"/>
          <p:nvPr/>
        </p:nvSpPr>
        <p:spPr>
          <a:xfrm>
            <a:off x="3781167" y="5654701"/>
            <a:ext cx="6635578" cy="400110"/>
          </a:xfrm>
          <a:prstGeom prst="rect">
            <a:avLst/>
          </a:prstGeom>
          <a:noFill/>
        </p:spPr>
        <p:txBody>
          <a:bodyPr wrap="square" rtlCol="0">
            <a:spAutoFit/>
          </a:bodyPr>
          <a:lstStyle/>
          <a:p>
            <a:r>
              <a:rPr lang="fr-FR" sz="2000" b="1" dirty="0"/>
              <a:t>Une des nombreuses sculptures en marbre</a:t>
            </a:r>
            <a:r>
              <a:rPr lang="fr-FR" dirty="0">
                <a:solidFill>
                  <a:schemeClr val="bg1"/>
                </a:solidFill>
              </a:rPr>
              <a:t>.</a:t>
            </a:r>
          </a:p>
        </p:txBody>
      </p:sp>
    </p:spTree>
    <p:extLst>
      <p:ext uri="{BB962C8B-B14F-4D97-AF65-F5344CB8AC3E}">
        <p14:creationId xmlns:p14="http://schemas.microsoft.com/office/powerpoint/2010/main" val="963605946"/>
      </p:ext>
    </p:extLst>
  </p:cSld>
  <p:clrMapOvr>
    <a:masterClrMapping/>
  </p:clrMapOvr>
  <mc:AlternateContent xmlns:mc="http://schemas.openxmlformats.org/markup-compatibility/2006">
    <mc:Choice xmlns:p14="http://schemas.microsoft.com/office/powerpoint/2010/main" Requires="p14">
      <p:transition spd="slow" p14:dur="5000" advClick="0" advTm="17000">
        <p14:pan dir="u"/>
      </p:transition>
    </mc:Choice>
    <mc:Fallback>
      <p:transition spd="slow" advClick="0" advTm="17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pattFill prst="pct90">
          <a:fgClr>
            <a:schemeClr val="tx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arbre, extérieur, terrain, plante&#10;&#10;Description générée automatiquement">
            <a:extLst>
              <a:ext uri="{FF2B5EF4-FFF2-40B4-BE49-F238E27FC236}">
                <a16:creationId xmlns:a16="http://schemas.microsoft.com/office/drawing/2014/main" id="{BD4626C5-C74B-1C05-184B-1F373B7A760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916482" y="753762"/>
            <a:ext cx="8267178" cy="5346413"/>
          </a:xfrm>
          <a:prstGeom prst="rect">
            <a:avLst/>
          </a:prstGeom>
        </p:spPr>
      </p:pic>
      <p:sp>
        <p:nvSpPr>
          <p:cNvPr id="4" name="ZoneTexte 3">
            <a:extLst>
              <a:ext uri="{FF2B5EF4-FFF2-40B4-BE49-F238E27FC236}">
                <a16:creationId xmlns:a16="http://schemas.microsoft.com/office/drawing/2014/main" id="{59145EA0-DF2D-4937-6A20-AD1A723FA6CE}"/>
              </a:ext>
            </a:extLst>
          </p:cNvPr>
          <p:cNvSpPr txBox="1"/>
          <p:nvPr/>
        </p:nvSpPr>
        <p:spPr>
          <a:xfrm>
            <a:off x="4597053" y="5700065"/>
            <a:ext cx="4496843" cy="400110"/>
          </a:xfrm>
          <a:prstGeom prst="rect">
            <a:avLst/>
          </a:prstGeom>
          <a:noFill/>
        </p:spPr>
        <p:txBody>
          <a:bodyPr wrap="square" rtlCol="0">
            <a:spAutoFit/>
          </a:bodyPr>
          <a:lstStyle/>
          <a:p>
            <a:r>
              <a:rPr lang="fr-FR" sz="2000" b="1" dirty="0"/>
              <a:t>La place de la République.</a:t>
            </a:r>
          </a:p>
        </p:txBody>
      </p:sp>
    </p:spTree>
    <p:extLst>
      <p:ext uri="{BB962C8B-B14F-4D97-AF65-F5344CB8AC3E}">
        <p14:creationId xmlns:p14="http://schemas.microsoft.com/office/powerpoint/2010/main" val="2444778253"/>
      </p:ext>
    </p:extLst>
  </p:cSld>
  <p:clrMapOvr>
    <a:masterClrMapping/>
  </p:clrMapOvr>
  <mc:AlternateContent xmlns:mc="http://schemas.openxmlformats.org/markup-compatibility/2006">
    <mc:Choice xmlns:p14="http://schemas.microsoft.com/office/powerpoint/2010/main" Requires="p14">
      <p:transition spd="slow" p14:dur="5000" advClick="0" advTm="17000">
        <p14:pan dir="u"/>
      </p:transition>
    </mc:Choice>
    <mc:Fallback>
      <p:transition spd="slow" advClick="0" advTm="17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pattFill prst="pct90">
          <a:fgClr>
            <a:schemeClr val="tx1"/>
          </a:fgClr>
          <a:bgClr>
            <a:schemeClr val="bg1"/>
          </a:bgClr>
        </a:pattFill>
        <a:effectLst/>
      </p:bgPr>
    </p:bg>
    <p:spTree>
      <p:nvGrpSpPr>
        <p:cNvPr id="1" name=""/>
        <p:cNvGrpSpPr/>
        <p:nvPr/>
      </p:nvGrpSpPr>
      <p:grpSpPr>
        <a:xfrm>
          <a:off x="0" y="0"/>
          <a:ext cx="0" cy="0"/>
          <a:chOff x="0" y="0"/>
          <a:chExt cx="0" cy="0"/>
        </a:xfrm>
      </p:grpSpPr>
      <p:pic>
        <p:nvPicPr>
          <p:cNvPr id="3" name="Image 2" descr="Une image contenant extérieur, bâtiment, porche, zone&#10;&#10;Description générée automatiquement">
            <a:extLst>
              <a:ext uri="{FF2B5EF4-FFF2-40B4-BE49-F238E27FC236}">
                <a16:creationId xmlns:a16="http://schemas.microsoft.com/office/drawing/2014/main" id="{EBED80AF-802F-A6D2-E92C-5C8209EC26B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24000" y="796834"/>
            <a:ext cx="9144000" cy="5316583"/>
          </a:xfrm>
          <a:prstGeom prst="rect">
            <a:avLst/>
          </a:prstGeom>
        </p:spPr>
      </p:pic>
      <p:sp>
        <p:nvSpPr>
          <p:cNvPr id="4" name="ZoneTexte 3">
            <a:extLst>
              <a:ext uri="{FF2B5EF4-FFF2-40B4-BE49-F238E27FC236}">
                <a16:creationId xmlns:a16="http://schemas.microsoft.com/office/drawing/2014/main" id="{0D9D2570-5D9E-FED0-D9D1-8E7EAC8EF20E}"/>
              </a:ext>
            </a:extLst>
          </p:cNvPr>
          <p:cNvSpPr txBox="1"/>
          <p:nvPr/>
        </p:nvSpPr>
        <p:spPr>
          <a:xfrm>
            <a:off x="5323113" y="5661056"/>
            <a:ext cx="5904412" cy="400110"/>
          </a:xfrm>
          <a:prstGeom prst="rect">
            <a:avLst/>
          </a:prstGeom>
          <a:noFill/>
        </p:spPr>
        <p:txBody>
          <a:bodyPr wrap="square" rtlCol="0">
            <a:spAutoFit/>
          </a:bodyPr>
          <a:lstStyle/>
          <a:p>
            <a:r>
              <a:rPr lang="fr-FR" dirty="0">
                <a:solidFill>
                  <a:schemeClr val="bg1"/>
                </a:solidFill>
              </a:rPr>
              <a:t> </a:t>
            </a:r>
            <a:r>
              <a:rPr lang="fr-FR" sz="2000" b="1" dirty="0">
                <a:solidFill>
                  <a:schemeClr val="bg1"/>
                </a:solidFill>
              </a:rPr>
              <a:t>L'ancien lavoir.</a:t>
            </a:r>
          </a:p>
        </p:txBody>
      </p:sp>
    </p:spTree>
    <p:extLst>
      <p:ext uri="{BB962C8B-B14F-4D97-AF65-F5344CB8AC3E}">
        <p14:creationId xmlns:p14="http://schemas.microsoft.com/office/powerpoint/2010/main" val="1625161960"/>
      </p:ext>
    </p:extLst>
  </p:cSld>
  <p:clrMapOvr>
    <a:masterClrMapping/>
  </p:clrMapOvr>
  <mc:AlternateContent xmlns:mc="http://schemas.openxmlformats.org/markup-compatibility/2006">
    <mc:Choice xmlns:p14="http://schemas.microsoft.com/office/powerpoint/2010/main" Requires="p14">
      <p:transition spd="slow" p14:dur="5000" advClick="0" advTm="17000">
        <p14:pan dir="u"/>
      </p:transition>
    </mc:Choice>
    <mc:Fallback>
      <p:transition spd="slow" advClick="0" advTm="17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arbre, train, extérieur, rivière&#10;&#10;Description générée automatiquement">
            <a:extLst>
              <a:ext uri="{FF2B5EF4-FFF2-40B4-BE49-F238E27FC236}">
                <a16:creationId xmlns:a16="http://schemas.microsoft.com/office/drawing/2014/main" id="{AA5E177D-2404-6ACD-1AC7-A06886F9184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680753" y="896497"/>
            <a:ext cx="8595361" cy="5120640"/>
          </a:xfrm>
          <a:prstGeom prst="rect">
            <a:avLst/>
          </a:prstGeom>
        </p:spPr>
      </p:pic>
      <p:sp>
        <p:nvSpPr>
          <p:cNvPr id="4" name="ZoneTexte 3">
            <a:extLst>
              <a:ext uri="{FF2B5EF4-FFF2-40B4-BE49-F238E27FC236}">
                <a16:creationId xmlns:a16="http://schemas.microsoft.com/office/drawing/2014/main" id="{6EF5C983-EBD5-E993-2254-AA2ABD3478D7}"/>
              </a:ext>
            </a:extLst>
          </p:cNvPr>
          <p:cNvSpPr txBox="1"/>
          <p:nvPr/>
        </p:nvSpPr>
        <p:spPr>
          <a:xfrm>
            <a:off x="3039291" y="5561393"/>
            <a:ext cx="6113417" cy="400110"/>
          </a:xfrm>
          <a:prstGeom prst="rect">
            <a:avLst/>
          </a:prstGeom>
          <a:noFill/>
        </p:spPr>
        <p:txBody>
          <a:bodyPr wrap="square" rtlCol="0">
            <a:spAutoFit/>
          </a:bodyPr>
          <a:lstStyle/>
          <a:p>
            <a:r>
              <a:rPr lang="fr-FR" sz="2000" b="1" dirty="0">
                <a:solidFill>
                  <a:schemeClr val="bg1"/>
                </a:solidFill>
              </a:rPr>
              <a:t>La rivière l'Argent Double coulant sous le Pont Romain.</a:t>
            </a:r>
          </a:p>
        </p:txBody>
      </p:sp>
    </p:spTree>
    <p:extLst>
      <p:ext uri="{BB962C8B-B14F-4D97-AF65-F5344CB8AC3E}">
        <p14:creationId xmlns:p14="http://schemas.microsoft.com/office/powerpoint/2010/main" val="1213577570"/>
      </p:ext>
    </p:extLst>
  </p:cSld>
  <p:clrMapOvr>
    <a:masterClrMapping/>
  </p:clrMapOvr>
  <mc:AlternateContent xmlns:mc="http://schemas.openxmlformats.org/markup-compatibility/2006">
    <mc:Choice xmlns:p14="http://schemas.microsoft.com/office/powerpoint/2010/main" Requires="p14">
      <p:transition spd="slow" p14:dur="5000" advClick="0" advTm="17000">
        <p14:pan dir="u"/>
      </p:transition>
    </mc:Choice>
    <mc:Fallback>
      <p:transition spd="slow" advClick="0" advTm="17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pattFill prst="pct90">
          <a:fgClr>
            <a:srgbClr val="FF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herbe, extérieur, arbre, bâtiment&#10;&#10;Description générée automatiquement">
            <a:extLst>
              <a:ext uri="{FF2B5EF4-FFF2-40B4-BE49-F238E27FC236}">
                <a16:creationId xmlns:a16="http://schemas.microsoft.com/office/drawing/2014/main" id="{A5FA6B20-A60B-D346-284B-E0F970CDCC6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638300" y="812800"/>
            <a:ext cx="8851900" cy="5194300"/>
          </a:xfrm>
          <a:prstGeom prst="rect">
            <a:avLst/>
          </a:prstGeom>
        </p:spPr>
      </p:pic>
      <p:sp>
        <p:nvSpPr>
          <p:cNvPr id="4" name="ZoneTexte 3">
            <a:extLst>
              <a:ext uri="{FF2B5EF4-FFF2-40B4-BE49-F238E27FC236}">
                <a16:creationId xmlns:a16="http://schemas.microsoft.com/office/drawing/2014/main" id="{D7E36E27-0FE4-CFE1-507A-0724FB581594}"/>
              </a:ext>
            </a:extLst>
          </p:cNvPr>
          <p:cNvSpPr txBox="1"/>
          <p:nvPr/>
        </p:nvSpPr>
        <p:spPr>
          <a:xfrm>
            <a:off x="4375331" y="5545435"/>
            <a:ext cx="6667500" cy="461665"/>
          </a:xfrm>
          <a:prstGeom prst="rect">
            <a:avLst/>
          </a:prstGeom>
          <a:noFill/>
        </p:spPr>
        <p:txBody>
          <a:bodyPr wrap="square" rtlCol="0">
            <a:spAutoFit/>
          </a:bodyPr>
          <a:lstStyle/>
          <a:p>
            <a:r>
              <a:rPr lang="fr-FR" sz="2400" b="1" dirty="0">
                <a:solidFill>
                  <a:schemeClr val="bg1"/>
                </a:solidFill>
              </a:rPr>
              <a:t>Le hameau de </a:t>
            </a:r>
            <a:r>
              <a:rPr lang="fr-FR" sz="2400" b="1" dirty="0" err="1">
                <a:solidFill>
                  <a:schemeClr val="bg1"/>
                </a:solidFill>
              </a:rPr>
              <a:t>Castanviels</a:t>
            </a:r>
            <a:r>
              <a:rPr lang="fr-FR" sz="2400" b="1" dirty="0">
                <a:solidFill>
                  <a:schemeClr val="bg1"/>
                </a:solidFill>
              </a:rPr>
              <a:t>.</a:t>
            </a:r>
          </a:p>
        </p:txBody>
      </p:sp>
    </p:spTree>
    <p:extLst>
      <p:ext uri="{BB962C8B-B14F-4D97-AF65-F5344CB8AC3E}">
        <p14:creationId xmlns:p14="http://schemas.microsoft.com/office/powerpoint/2010/main" val="1611256645"/>
      </p:ext>
    </p:extLst>
  </p:cSld>
  <p:clrMapOvr>
    <a:masterClrMapping/>
  </p:clrMapOvr>
  <mc:AlternateContent xmlns:mc="http://schemas.openxmlformats.org/markup-compatibility/2006">
    <mc:Choice xmlns:p14="http://schemas.microsoft.com/office/powerpoint/2010/main" Requires="p14">
      <p:transition spd="slow" p14:dur="5000" advClick="0" advTm="17000">
        <p14:pan dir="u"/>
      </p:transition>
    </mc:Choice>
    <mc:Fallback>
      <p:transition spd="slow" advClick="0" advTm="17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pattFill prst="pct90">
          <a:fgClr>
            <a:srgbClr val="FFC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terrain, bâtiment, brique, matériau de construction&#10;&#10;Description générée automatiquement">
            <a:extLst>
              <a:ext uri="{FF2B5EF4-FFF2-40B4-BE49-F238E27FC236}">
                <a16:creationId xmlns:a16="http://schemas.microsoft.com/office/drawing/2014/main" id="{EF29E08B-52A2-8FBF-A8C0-CF3AFD94D34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498600" y="1365250"/>
            <a:ext cx="9105900" cy="4127500"/>
          </a:xfrm>
          <a:prstGeom prst="rect">
            <a:avLst/>
          </a:prstGeom>
        </p:spPr>
      </p:pic>
      <p:sp>
        <p:nvSpPr>
          <p:cNvPr id="4" name="ZoneTexte 3">
            <a:extLst>
              <a:ext uri="{FF2B5EF4-FFF2-40B4-BE49-F238E27FC236}">
                <a16:creationId xmlns:a16="http://schemas.microsoft.com/office/drawing/2014/main" id="{EF5E69AB-E6CB-9586-174C-FD0B614165FC}"/>
              </a:ext>
            </a:extLst>
          </p:cNvPr>
          <p:cNvSpPr txBox="1"/>
          <p:nvPr/>
        </p:nvSpPr>
        <p:spPr>
          <a:xfrm>
            <a:off x="5158378" y="5092640"/>
            <a:ext cx="5270500" cy="400110"/>
          </a:xfrm>
          <a:prstGeom prst="rect">
            <a:avLst/>
          </a:prstGeom>
          <a:noFill/>
        </p:spPr>
        <p:txBody>
          <a:bodyPr wrap="square" rtlCol="0">
            <a:spAutoFit/>
          </a:bodyPr>
          <a:lstStyle/>
          <a:p>
            <a:r>
              <a:rPr lang="fr-FR" sz="2000" b="1" dirty="0"/>
              <a:t>Cadran solaire.</a:t>
            </a:r>
          </a:p>
        </p:txBody>
      </p:sp>
    </p:spTree>
    <p:extLst>
      <p:ext uri="{BB962C8B-B14F-4D97-AF65-F5344CB8AC3E}">
        <p14:creationId xmlns:p14="http://schemas.microsoft.com/office/powerpoint/2010/main" val="4182013212"/>
      </p:ext>
    </p:extLst>
  </p:cSld>
  <p:clrMapOvr>
    <a:masterClrMapping/>
  </p:clrMapOvr>
  <mc:AlternateContent xmlns:mc="http://schemas.openxmlformats.org/markup-compatibility/2006">
    <mc:Choice xmlns:p14="http://schemas.microsoft.com/office/powerpoint/2010/main" Requires="p14">
      <p:transition spd="slow" p14:dur="5000" advClick="0" advTm="17000">
        <p14:pan dir="u"/>
      </p:transition>
    </mc:Choice>
    <mc:Fallback>
      <p:transition spd="slow" advClick="0" advTm="17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pattFill prst="pct90">
          <a:fgClr>
            <a:srgbClr val="FFFF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texte, herbe, extérieur, ciel&#10;&#10;Description générée automatiquement">
            <a:extLst>
              <a:ext uri="{FF2B5EF4-FFF2-40B4-BE49-F238E27FC236}">
                <a16:creationId xmlns:a16="http://schemas.microsoft.com/office/drawing/2014/main" id="{F86FE893-63C9-9974-EA32-B6468B9824D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58900" y="698500"/>
            <a:ext cx="9398000" cy="5499100"/>
          </a:xfrm>
          <a:prstGeom prst="rect">
            <a:avLst/>
          </a:prstGeom>
        </p:spPr>
      </p:pic>
      <p:sp>
        <p:nvSpPr>
          <p:cNvPr id="4" name="ZoneTexte 3">
            <a:extLst>
              <a:ext uri="{FF2B5EF4-FFF2-40B4-BE49-F238E27FC236}">
                <a16:creationId xmlns:a16="http://schemas.microsoft.com/office/drawing/2014/main" id="{D33F4643-1449-BAA0-E7F3-134303D85481}"/>
              </a:ext>
            </a:extLst>
          </p:cNvPr>
          <p:cNvSpPr txBox="1"/>
          <p:nvPr/>
        </p:nvSpPr>
        <p:spPr>
          <a:xfrm>
            <a:off x="1731192" y="5759390"/>
            <a:ext cx="3479800" cy="400110"/>
          </a:xfrm>
          <a:prstGeom prst="rect">
            <a:avLst/>
          </a:prstGeom>
          <a:noFill/>
        </p:spPr>
        <p:txBody>
          <a:bodyPr wrap="square" rtlCol="0">
            <a:spAutoFit/>
          </a:bodyPr>
          <a:lstStyle/>
          <a:p>
            <a:r>
              <a:rPr lang="fr-FR" sz="2000" b="1" dirty="0">
                <a:solidFill>
                  <a:schemeClr val="bg1"/>
                </a:solidFill>
              </a:rPr>
              <a:t>L'Ouest. (Sculpture)</a:t>
            </a:r>
          </a:p>
        </p:txBody>
      </p:sp>
    </p:spTree>
    <p:extLst>
      <p:ext uri="{BB962C8B-B14F-4D97-AF65-F5344CB8AC3E}">
        <p14:creationId xmlns:p14="http://schemas.microsoft.com/office/powerpoint/2010/main" val="3026398049"/>
      </p:ext>
    </p:extLst>
  </p:cSld>
  <p:clrMapOvr>
    <a:masterClrMapping/>
  </p:clrMapOvr>
  <mc:AlternateContent xmlns:mc="http://schemas.openxmlformats.org/markup-compatibility/2006">
    <mc:Choice xmlns:p14="http://schemas.microsoft.com/office/powerpoint/2010/main" Requires="p14">
      <p:transition spd="slow" p14:dur="5000" advClick="0" advTm="17000">
        <p14:pan dir="u"/>
      </p:transition>
    </mc:Choice>
    <mc:Fallback>
      <p:transition spd="slow" advClick="0" advTm="17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pattFill prst="pct90">
          <a:fgClr>
            <a:srgbClr val="92D05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bâtiment, ciel, extérieur, maison&#10;&#10;Description générée automatiquement">
            <a:extLst>
              <a:ext uri="{FF2B5EF4-FFF2-40B4-BE49-F238E27FC236}">
                <a16:creationId xmlns:a16="http://schemas.microsoft.com/office/drawing/2014/main" id="{A62715E0-3387-44D0-D397-B36D4C3EF752}"/>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750424" y="783770"/>
            <a:ext cx="8595360" cy="5264333"/>
          </a:xfrm>
          <a:prstGeom prst="rect">
            <a:avLst/>
          </a:prstGeom>
        </p:spPr>
      </p:pic>
      <p:sp>
        <p:nvSpPr>
          <p:cNvPr id="4" name="ZoneTexte 3">
            <a:extLst>
              <a:ext uri="{FF2B5EF4-FFF2-40B4-BE49-F238E27FC236}">
                <a16:creationId xmlns:a16="http://schemas.microsoft.com/office/drawing/2014/main" id="{D4DAC491-22DA-2930-67FF-B5E9C805D65C}"/>
              </a:ext>
            </a:extLst>
          </p:cNvPr>
          <p:cNvSpPr txBox="1"/>
          <p:nvPr/>
        </p:nvSpPr>
        <p:spPr>
          <a:xfrm>
            <a:off x="3474720" y="6048103"/>
            <a:ext cx="5865223" cy="707886"/>
          </a:xfrm>
          <a:prstGeom prst="rect">
            <a:avLst/>
          </a:prstGeom>
          <a:noFill/>
        </p:spPr>
        <p:txBody>
          <a:bodyPr wrap="square" rtlCol="0">
            <a:spAutoFit/>
          </a:bodyPr>
          <a:lstStyle/>
          <a:p>
            <a:r>
              <a:rPr lang="fr-FR" sz="2000" b="1" dirty="0"/>
              <a:t>Bâtiments conventuels et clochers de l'ancienne abbaye bénédictine, et maisons du village médiéval</a:t>
            </a:r>
          </a:p>
        </p:txBody>
      </p:sp>
    </p:spTree>
    <p:extLst>
      <p:ext uri="{BB962C8B-B14F-4D97-AF65-F5344CB8AC3E}">
        <p14:creationId xmlns:p14="http://schemas.microsoft.com/office/powerpoint/2010/main" val="2191376022"/>
      </p:ext>
    </p:extLst>
  </p:cSld>
  <p:clrMapOvr>
    <a:masterClrMapping/>
  </p:clrMapOvr>
  <mc:AlternateContent xmlns:mc="http://schemas.openxmlformats.org/markup-compatibility/2006">
    <mc:Choice xmlns:p14="http://schemas.microsoft.com/office/powerpoint/2010/main" Requires="p14">
      <p:transition spd="slow" p14:dur="5000" advClick="0" advTm="17000">
        <p14:pan dir="u"/>
      </p:transition>
    </mc:Choice>
    <mc:Fallback>
      <p:transition spd="slow" advClick="0" advTm="17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pattFill prst="pct90">
          <a:fgClr>
            <a:srgbClr val="00B05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ciel, extérieur, bâtiment, lieu de culte&#10;&#10;Description générée automatiquement">
            <a:extLst>
              <a:ext uri="{FF2B5EF4-FFF2-40B4-BE49-F238E27FC236}">
                <a16:creationId xmlns:a16="http://schemas.microsoft.com/office/drawing/2014/main" id="{9C8E04C9-710E-26D5-434B-255BEE5AE9B1}"/>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524000" y="822960"/>
            <a:ext cx="9144000" cy="5303520"/>
          </a:xfrm>
          <a:prstGeom prst="rect">
            <a:avLst/>
          </a:prstGeom>
        </p:spPr>
      </p:pic>
      <p:sp>
        <p:nvSpPr>
          <p:cNvPr id="4" name="ZoneTexte 3">
            <a:extLst>
              <a:ext uri="{FF2B5EF4-FFF2-40B4-BE49-F238E27FC236}">
                <a16:creationId xmlns:a16="http://schemas.microsoft.com/office/drawing/2014/main" id="{1ED00589-842F-6787-02E1-21F3B609E9EE}"/>
              </a:ext>
            </a:extLst>
          </p:cNvPr>
          <p:cNvSpPr txBox="1"/>
          <p:nvPr/>
        </p:nvSpPr>
        <p:spPr>
          <a:xfrm>
            <a:off x="2403566" y="979714"/>
            <a:ext cx="7994469" cy="400110"/>
          </a:xfrm>
          <a:prstGeom prst="rect">
            <a:avLst/>
          </a:prstGeom>
          <a:noFill/>
        </p:spPr>
        <p:txBody>
          <a:bodyPr wrap="square" rtlCol="0">
            <a:spAutoFit/>
          </a:bodyPr>
          <a:lstStyle/>
          <a:p>
            <a:r>
              <a:rPr lang="fr-FR" sz="2000" b="1" dirty="0"/>
              <a:t>Clocher de l'ancienne abbaye bénédictine et toits du village médiéva</a:t>
            </a:r>
            <a:r>
              <a:rPr lang="fr-FR" dirty="0"/>
              <a:t>l</a:t>
            </a:r>
          </a:p>
        </p:txBody>
      </p:sp>
    </p:spTree>
    <p:extLst>
      <p:ext uri="{BB962C8B-B14F-4D97-AF65-F5344CB8AC3E}">
        <p14:creationId xmlns:p14="http://schemas.microsoft.com/office/powerpoint/2010/main" val="4129716333"/>
      </p:ext>
    </p:extLst>
  </p:cSld>
  <p:clrMapOvr>
    <a:masterClrMapping/>
  </p:clrMapOvr>
  <mc:AlternateContent xmlns:mc="http://schemas.openxmlformats.org/markup-compatibility/2006">
    <mc:Choice xmlns:p14="http://schemas.microsoft.com/office/powerpoint/2010/main" Requires="p14">
      <p:transition spd="slow" p14:dur="5000" advClick="0" advTm="17000">
        <p14:pan dir="u"/>
      </p:transition>
    </mc:Choice>
    <mc:Fallback>
      <p:transition spd="slow" advClick="0" advTm="17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pattFill prst="pct90">
          <a:fgClr>
            <a:srgbClr val="00B0F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bâtiment, extérieur, pierre, brique&#10;&#10;Description générée automatiquement">
            <a:extLst>
              <a:ext uri="{FF2B5EF4-FFF2-40B4-BE49-F238E27FC236}">
                <a16:creationId xmlns:a16="http://schemas.microsoft.com/office/drawing/2014/main" id="{1D6816FE-7FC1-4C97-A793-479AF1DA12E6}"/>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524000" y="825500"/>
            <a:ext cx="9144000" cy="5295900"/>
          </a:xfrm>
          <a:prstGeom prst="rect">
            <a:avLst/>
          </a:prstGeom>
        </p:spPr>
      </p:pic>
      <p:sp>
        <p:nvSpPr>
          <p:cNvPr id="4" name="ZoneTexte 3">
            <a:extLst>
              <a:ext uri="{FF2B5EF4-FFF2-40B4-BE49-F238E27FC236}">
                <a16:creationId xmlns:a16="http://schemas.microsoft.com/office/drawing/2014/main" id="{1B1E11B2-77BE-BFB0-BFF5-31955FF840E2}"/>
              </a:ext>
            </a:extLst>
          </p:cNvPr>
          <p:cNvSpPr txBox="1"/>
          <p:nvPr/>
        </p:nvSpPr>
        <p:spPr>
          <a:xfrm>
            <a:off x="2124891" y="5721290"/>
            <a:ext cx="7942217" cy="400110"/>
          </a:xfrm>
          <a:prstGeom prst="rect">
            <a:avLst/>
          </a:prstGeom>
          <a:noFill/>
        </p:spPr>
        <p:txBody>
          <a:bodyPr wrap="square" rtlCol="0">
            <a:spAutoFit/>
          </a:bodyPr>
          <a:lstStyle/>
          <a:p>
            <a:r>
              <a:rPr lang="fr-FR" sz="2000" b="1" dirty="0"/>
              <a:t>Ruelle pavée et façades de pierres du village médiéval</a:t>
            </a:r>
          </a:p>
        </p:txBody>
      </p:sp>
    </p:spTree>
    <p:extLst>
      <p:ext uri="{BB962C8B-B14F-4D97-AF65-F5344CB8AC3E}">
        <p14:creationId xmlns:p14="http://schemas.microsoft.com/office/powerpoint/2010/main" val="5751351"/>
      </p:ext>
    </p:extLst>
  </p:cSld>
  <p:clrMapOvr>
    <a:masterClrMapping/>
  </p:clrMapOvr>
  <mc:AlternateContent xmlns:mc="http://schemas.openxmlformats.org/markup-compatibility/2006">
    <mc:Choice xmlns:p14="http://schemas.microsoft.com/office/powerpoint/2010/main" Requires="p14">
      <p:transition spd="slow" p14:dur="5000" advClick="0" advTm="17000">
        <p14:pan dir="u"/>
      </p:transition>
    </mc:Choice>
    <mc:Fallback>
      <p:transition spd="slow" advClick="0" advTm="17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pattFill prst="pct90">
          <a:fgClr>
            <a:srgbClr val="0070C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intérieur, mur, plancher, bâtiment&#10;&#10;Description générée automatiquement">
            <a:extLst>
              <a:ext uri="{FF2B5EF4-FFF2-40B4-BE49-F238E27FC236}">
                <a16:creationId xmlns:a16="http://schemas.microsoft.com/office/drawing/2014/main" id="{D7F46A1C-82B7-7093-D54E-9FEE144419B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24250" y="195942"/>
            <a:ext cx="5143500" cy="6518367"/>
          </a:xfrm>
          <a:prstGeom prst="rect">
            <a:avLst/>
          </a:prstGeom>
        </p:spPr>
      </p:pic>
      <p:sp>
        <p:nvSpPr>
          <p:cNvPr id="4" name="ZoneTexte 3">
            <a:extLst>
              <a:ext uri="{FF2B5EF4-FFF2-40B4-BE49-F238E27FC236}">
                <a16:creationId xmlns:a16="http://schemas.microsoft.com/office/drawing/2014/main" id="{C654CD30-E904-6028-1EFA-541684E71505}"/>
              </a:ext>
            </a:extLst>
          </p:cNvPr>
          <p:cNvSpPr txBox="1"/>
          <p:nvPr/>
        </p:nvSpPr>
        <p:spPr>
          <a:xfrm>
            <a:off x="169817" y="3840480"/>
            <a:ext cx="3354433" cy="1015663"/>
          </a:xfrm>
          <a:prstGeom prst="rect">
            <a:avLst/>
          </a:prstGeom>
          <a:noFill/>
        </p:spPr>
        <p:txBody>
          <a:bodyPr wrap="square" rtlCol="0">
            <a:spAutoFit/>
          </a:bodyPr>
          <a:lstStyle/>
          <a:p>
            <a:r>
              <a:rPr lang="fr-FR" sz="2000" b="1" dirty="0">
                <a:solidFill>
                  <a:schemeClr val="bg1"/>
                </a:solidFill>
              </a:rPr>
              <a:t>Ancienne abbaye bénédictine : galerie du cloître avec exposition d'art</a:t>
            </a:r>
          </a:p>
        </p:txBody>
      </p:sp>
    </p:spTree>
    <p:extLst>
      <p:ext uri="{BB962C8B-B14F-4D97-AF65-F5344CB8AC3E}">
        <p14:creationId xmlns:p14="http://schemas.microsoft.com/office/powerpoint/2010/main" val="176404"/>
      </p:ext>
    </p:extLst>
  </p:cSld>
  <p:clrMapOvr>
    <a:masterClrMapping/>
  </p:clrMapOvr>
  <mc:AlternateContent xmlns:mc="http://schemas.openxmlformats.org/markup-compatibility/2006">
    <mc:Choice xmlns:p14="http://schemas.microsoft.com/office/powerpoint/2010/main" Requires="p14">
      <p:transition spd="slow" p14:dur="5000" advClick="0" advTm="17000">
        <p14:pan dir="u"/>
      </p:transition>
    </mc:Choice>
    <mc:Fallback>
      <p:transition spd="slow" advClick="0" advTm="17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extérieur, pierre, brique&#10;&#10;Description générée automatiquement">
            <a:extLst>
              <a:ext uri="{FF2B5EF4-FFF2-40B4-BE49-F238E27FC236}">
                <a16:creationId xmlns:a16="http://schemas.microsoft.com/office/drawing/2014/main" id="{9786A0BD-2014-828A-95BA-2FDB5629C57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24250" y="169817"/>
            <a:ext cx="5143500" cy="6531430"/>
          </a:xfrm>
          <a:prstGeom prst="rect">
            <a:avLst/>
          </a:prstGeom>
        </p:spPr>
      </p:pic>
      <p:sp>
        <p:nvSpPr>
          <p:cNvPr id="4" name="ZoneTexte 3">
            <a:extLst>
              <a:ext uri="{FF2B5EF4-FFF2-40B4-BE49-F238E27FC236}">
                <a16:creationId xmlns:a16="http://schemas.microsoft.com/office/drawing/2014/main" id="{D6ADCDD0-346D-25D1-925C-4CFEFFBE138D}"/>
              </a:ext>
            </a:extLst>
          </p:cNvPr>
          <p:cNvSpPr txBox="1"/>
          <p:nvPr/>
        </p:nvSpPr>
        <p:spPr>
          <a:xfrm>
            <a:off x="8791303" y="3429000"/>
            <a:ext cx="3304903" cy="707886"/>
          </a:xfrm>
          <a:prstGeom prst="rect">
            <a:avLst/>
          </a:prstGeom>
          <a:noFill/>
        </p:spPr>
        <p:txBody>
          <a:bodyPr wrap="square" rtlCol="0">
            <a:spAutoFit/>
          </a:bodyPr>
          <a:lstStyle/>
          <a:p>
            <a:r>
              <a:rPr lang="fr-FR" sz="2000" b="1" dirty="0">
                <a:solidFill>
                  <a:schemeClr val="bg1"/>
                </a:solidFill>
              </a:rPr>
              <a:t>Façades de pierres du village médiéval</a:t>
            </a:r>
          </a:p>
        </p:txBody>
      </p:sp>
    </p:spTree>
    <p:extLst>
      <p:ext uri="{BB962C8B-B14F-4D97-AF65-F5344CB8AC3E}">
        <p14:creationId xmlns:p14="http://schemas.microsoft.com/office/powerpoint/2010/main" val="2069676254"/>
      </p:ext>
    </p:extLst>
  </p:cSld>
  <p:clrMapOvr>
    <a:masterClrMapping/>
  </p:clrMapOvr>
  <mc:AlternateContent xmlns:mc="http://schemas.openxmlformats.org/markup-compatibility/2006">
    <mc:Choice xmlns:p14="http://schemas.microsoft.com/office/powerpoint/2010/main" Requires="p14">
      <p:transition spd="slow" p14:dur="5000" advClick="0" advTm="17000">
        <p14:pan dir="u"/>
      </p:transition>
    </mc:Choice>
    <mc:Fallback>
      <p:transition spd="slow" advClick="0" advTm="17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bâtiment, extérieur, pierre, vieux&#10;&#10;Description générée automatiquement">
            <a:extLst>
              <a:ext uri="{FF2B5EF4-FFF2-40B4-BE49-F238E27FC236}">
                <a16:creationId xmlns:a16="http://schemas.microsoft.com/office/drawing/2014/main" id="{D3872D15-41DF-7837-570A-5453AC71FC8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432699" y="209006"/>
            <a:ext cx="5326602" cy="6453051"/>
          </a:xfrm>
          <a:prstGeom prst="rect">
            <a:avLst/>
          </a:prstGeom>
        </p:spPr>
      </p:pic>
      <p:sp>
        <p:nvSpPr>
          <p:cNvPr id="4" name="ZoneTexte 3">
            <a:extLst>
              <a:ext uri="{FF2B5EF4-FFF2-40B4-BE49-F238E27FC236}">
                <a16:creationId xmlns:a16="http://schemas.microsoft.com/office/drawing/2014/main" id="{3CD4DF28-97A5-886F-500A-05E6CD4688A6}"/>
              </a:ext>
            </a:extLst>
          </p:cNvPr>
          <p:cNvSpPr txBox="1"/>
          <p:nvPr/>
        </p:nvSpPr>
        <p:spPr>
          <a:xfrm>
            <a:off x="4689566" y="257145"/>
            <a:ext cx="4767943" cy="400110"/>
          </a:xfrm>
          <a:prstGeom prst="rect">
            <a:avLst/>
          </a:prstGeom>
          <a:noFill/>
        </p:spPr>
        <p:txBody>
          <a:bodyPr wrap="square" rtlCol="0">
            <a:spAutoFit/>
          </a:bodyPr>
          <a:lstStyle/>
          <a:p>
            <a:r>
              <a:rPr lang="fr-FR" sz="2000" b="1" dirty="0">
                <a:solidFill>
                  <a:schemeClr val="bg1"/>
                </a:solidFill>
              </a:rPr>
              <a:t>Le chevet de l'abbatiale.</a:t>
            </a:r>
          </a:p>
        </p:txBody>
      </p:sp>
    </p:spTree>
    <p:extLst>
      <p:ext uri="{BB962C8B-B14F-4D97-AF65-F5344CB8AC3E}">
        <p14:creationId xmlns:p14="http://schemas.microsoft.com/office/powerpoint/2010/main" val="2423642033"/>
      </p:ext>
    </p:extLst>
  </p:cSld>
  <p:clrMapOvr>
    <a:masterClrMapping/>
  </p:clrMapOvr>
  <mc:AlternateContent xmlns:mc="http://schemas.openxmlformats.org/markup-compatibility/2006">
    <mc:Choice xmlns:p14="http://schemas.microsoft.com/office/powerpoint/2010/main" Requires="p14">
      <p:transition spd="slow" p14:dur="5000" advClick="0" advTm="17000">
        <p14:pan dir="u"/>
      </p:transition>
    </mc:Choice>
    <mc:Fallback>
      <p:transition spd="slow" advClick="0" advTm="17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p:cNvGrpSpPr/>
        <p:nvPr/>
      </p:nvGrpSpPr>
      <p:grpSpPr>
        <a:xfrm>
          <a:off x="0" y="0"/>
          <a:ext cx="0" cy="0"/>
          <a:chOff x="0" y="0"/>
          <a:chExt cx="0" cy="0"/>
        </a:xfrm>
      </p:grpSpPr>
      <p:pic>
        <p:nvPicPr>
          <p:cNvPr id="3" name="Image 2" descr="Une image contenant bâtiment, ciel, brique, extérieur&#10;&#10;Description générée automatiquement">
            <a:extLst>
              <a:ext uri="{FF2B5EF4-FFF2-40B4-BE49-F238E27FC236}">
                <a16:creationId xmlns:a16="http://schemas.microsoft.com/office/drawing/2014/main" id="{46830FE6-6DD3-88FD-DA86-3E25E34F832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358503" y="169816"/>
            <a:ext cx="5474994" cy="6544493"/>
          </a:xfrm>
          <a:prstGeom prst="rect">
            <a:avLst/>
          </a:prstGeom>
        </p:spPr>
      </p:pic>
      <p:sp>
        <p:nvSpPr>
          <p:cNvPr id="4" name="ZoneTexte 3">
            <a:extLst>
              <a:ext uri="{FF2B5EF4-FFF2-40B4-BE49-F238E27FC236}">
                <a16:creationId xmlns:a16="http://schemas.microsoft.com/office/drawing/2014/main" id="{92466B61-2A19-930B-ECC6-8C928F450520}"/>
              </a:ext>
            </a:extLst>
          </p:cNvPr>
          <p:cNvSpPr txBox="1"/>
          <p:nvPr/>
        </p:nvSpPr>
        <p:spPr>
          <a:xfrm>
            <a:off x="6453051" y="6288074"/>
            <a:ext cx="3148149" cy="400110"/>
          </a:xfrm>
          <a:prstGeom prst="rect">
            <a:avLst/>
          </a:prstGeom>
          <a:noFill/>
        </p:spPr>
        <p:txBody>
          <a:bodyPr wrap="square" rtlCol="0">
            <a:spAutoFit/>
          </a:bodyPr>
          <a:lstStyle/>
          <a:p>
            <a:r>
              <a:rPr lang="fr-FR" sz="2000" b="1" dirty="0">
                <a:solidFill>
                  <a:schemeClr val="bg1"/>
                </a:solidFill>
              </a:rPr>
              <a:t>Le clocher nord.</a:t>
            </a:r>
          </a:p>
        </p:txBody>
      </p:sp>
    </p:spTree>
    <p:extLst>
      <p:ext uri="{BB962C8B-B14F-4D97-AF65-F5344CB8AC3E}">
        <p14:creationId xmlns:p14="http://schemas.microsoft.com/office/powerpoint/2010/main" val="3854501912"/>
      </p:ext>
    </p:extLst>
  </p:cSld>
  <p:clrMapOvr>
    <a:masterClrMapping/>
  </p:clrMapOvr>
  <mc:AlternateContent xmlns:mc="http://schemas.openxmlformats.org/markup-compatibility/2006">
    <mc:Choice xmlns:p14="http://schemas.microsoft.com/office/powerpoint/2010/main" Requires="p14">
      <p:transition spd="slow" p14:dur="5000" advClick="0" advTm="17000">
        <p14:pan dir="u"/>
      </p:transition>
    </mc:Choice>
    <mc:Fallback>
      <p:transition spd="slow" advClick="0" advTm="17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p:cNvGrpSpPr/>
        <p:nvPr/>
      </p:nvGrpSpPr>
      <p:grpSpPr>
        <a:xfrm>
          <a:off x="0" y="0"/>
          <a:ext cx="0" cy="0"/>
          <a:chOff x="0" y="0"/>
          <a:chExt cx="0" cy="0"/>
        </a:xfrm>
      </p:grpSpPr>
      <p:pic>
        <p:nvPicPr>
          <p:cNvPr id="3" name="Image 2" descr="Une image contenant bâtiment, extérieur, pierre, vieux&#10;&#10;Description générée automatiquement">
            <a:extLst>
              <a:ext uri="{FF2B5EF4-FFF2-40B4-BE49-F238E27FC236}">
                <a16:creationId xmlns:a16="http://schemas.microsoft.com/office/drawing/2014/main" id="{A524091C-5DAF-D83D-4C99-512AA022B1C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489166" y="783771"/>
            <a:ext cx="9261565" cy="5316584"/>
          </a:xfrm>
          <a:prstGeom prst="rect">
            <a:avLst/>
          </a:prstGeom>
        </p:spPr>
      </p:pic>
      <p:sp>
        <p:nvSpPr>
          <p:cNvPr id="4" name="ZoneTexte 3">
            <a:extLst>
              <a:ext uri="{FF2B5EF4-FFF2-40B4-BE49-F238E27FC236}">
                <a16:creationId xmlns:a16="http://schemas.microsoft.com/office/drawing/2014/main" id="{1AA79215-BB1F-5C3F-9626-37F87366AB6D}"/>
              </a:ext>
            </a:extLst>
          </p:cNvPr>
          <p:cNvSpPr txBox="1"/>
          <p:nvPr/>
        </p:nvSpPr>
        <p:spPr>
          <a:xfrm>
            <a:off x="4676504" y="6074229"/>
            <a:ext cx="6910251" cy="400110"/>
          </a:xfrm>
          <a:prstGeom prst="rect">
            <a:avLst/>
          </a:prstGeom>
          <a:noFill/>
        </p:spPr>
        <p:txBody>
          <a:bodyPr wrap="square" rtlCol="0">
            <a:spAutoFit/>
          </a:bodyPr>
          <a:lstStyle/>
          <a:p>
            <a:r>
              <a:rPr lang="fr-FR" sz="2000" b="1" dirty="0">
                <a:solidFill>
                  <a:schemeClr val="bg1"/>
                </a:solidFill>
              </a:rPr>
              <a:t>Porche et portail nord</a:t>
            </a:r>
          </a:p>
        </p:txBody>
      </p:sp>
    </p:spTree>
    <p:extLst>
      <p:ext uri="{BB962C8B-B14F-4D97-AF65-F5344CB8AC3E}">
        <p14:creationId xmlns:p14="http://schemas.microsoft.com/office/powerpoint/2010/main" val="3449803344"/>
      </p:ext>
    </p:extLst>
  </p:cSld>
  <p:clrMapOvr>
    <a:masterClrMapping/>
  </p:clrMapOvr>
  <mc:AlternateContent xmlns:mc="http://schemas.openxmlformats.org/markup-compatibility/2006">
    <mc:Choice xmlns:p14="http://schemas.microsoft.com/office/powerpoint/2010/main" Requires="p14">
      <p:transition spd="slow" p14:dur="5000" advClick="0" advTm="17000">
        <p14:pan dir="u"/>
      </p:transition>
    </mc:Choice>
    <mc:Fallback>
      <p:transition spd="slow" advClick="0" advTm="17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pattFill prst="pct90">
          <a:fgClr>
            <a:schemeClr val="accent4"/>
          </a:fgClr>
          <a:bgClr>
            <a:schemeClr val="bg1"/>
          </a:bgClr>
        </a:pattFill>
        <a:effectLst/>
      </p:bgPr>
    </p:bg>
    <p:spTree>
      <p:nvGrpSpPr>
        <p:cNvPr id="1" name=""/>
        <p:cNvGrpSpPr/>
        <p:nvPr/>
      </p:nvGrpSpPr>
      <p:grpSpPr>
        <a:xfrm>
          <a:off x="0" y="0"/>
          <a:ext cx="0" cy="0"/>
          <a:chOff x="0" y="0"/>
          <a:chExt cx="0" cy="0"/>
        </a:xfrm>
      </p:grpSpPr>
      <p:pic>
        <p:nvPicPr>
          <p:cNvPr id="3" name="Image 2" descr="Une image contenant bâtiment, sculpture, pierre, matériau de construction&#10;&#10;Description générée automatiquement">
            <a:extLst>
              <a:ext uri="{FF2B5EF4-FFF2-40B4-BE49-F238E27FC236}">
                <a16:creationId xmlns:a16="http://schemas.microsoft.com/office/drawing/2014/main" id="{768B97A7-D048-630B-CFB7-788A13A072C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25053" y="156754"/>
            <a:ext cx="5141893" cy="6466115"/>
          </a:xfrm>
          <a:prstGeom prst="rect">
            <a:avLst/>
          </a:prstGeom>
        </p:spPr>
      </p:pic>
      <p:sp>
        <p:nvSpPr>
          <p:cNvPr id="4" name="ZoneTexte 3">
            <a:extLst>
              <a:ext uri="{FF2B5EF4-FFF2-40B4-BE49-F238E27FC236}">
                <a16:creationId xmlns:a16="http://schemas.microsoft.com/office/drawing/2014/main" id="{8E9AF71C-B511-F7CC-1B6F-1F467B9F56C3}"/>
              </a:ext>
            </a:extLst>
          </p:cNvPr>
          <p:cNvSpPr txBox="1"/>
          <p:nvPr/>
        </p:nvSpPr>
        <p:spPr>
          <a:xfrm>
            <a:off x="261257" y="3853543"/>
            <a:ext cx="3355236" cy="1015663"/>
          </a:xfrm>
          <a:prstGeom prst="rect">
            <a:avLst/>
          </a:prstGeom>
          <a:noFill/>
        </p:spPr>
        <p:txBody>
          <a:bodyPr wrap="square" rtlCol="0">
            <a:spAutoFit/>
          </a:bodyPr>
          <a:lstStyle/>
          <a:p>
            <a:r>
              <a:rPr lang="fr-FR" sz="2000" b="1" dirty="0"/>
              <a:t>Portail nord de l'abbatiale : chapiteau représentant le massacre des Innocents</a:t>
            </a:r>
          </a:p>
        </p:txBody>
      </p:sp>
    </p:spTree>
    <p:extLst>
      <p:ext uri="{BB962C8B-B14F-4D97-AF65-F5344CB8AC3E}">
        <p14:creationId xmlns:p14="http://schemas.microsoft.com/office/powerpoint/2010/main" val="824458958"/>
      </p:ext>
    </p:extLst>
  </p:cSld>
  <p:clrMapOvr>
    <a:masterClrMapping/>
  </p:clrMapOvr>
  <mc:AlternateContent xmlns:mc="http://schemas.openxmlformats.org/markup-compatibility/2006">
    <mc:Choice xmlns:p14="http://schemas.microsoft.com/office/powerpoint/2010/main" Requires="p14">
      <p:transition spd="slow" p14:dur="5000" advClick="0" advTm="17000">
        <p14:pan dir="u"/>
      </p:transition>
    </mc:Choice>
    <mc:Fallback>
      <p:transition spd="slow" advClick="0" advTm="1700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p:cNvGrpSpPr/>
        <p:nvPr/>
      </p:nvGrpSpPr>
      <p:grpSpPr>
        <a:xfrm>
          <a:off x="0" y="0"/>
          <a:ext cx="0" cy="0"/>
          <a:chOff x="0" y="0"/>
          <a:chExt cx="0" cy="0"/>
        </a:xfrm>
      </p:grpSpPr>
      <p:pic>
        <p:nvPicPr>
          <p:cNvPr id="3" name="Image 2" descr="Une image contenant matériau de construction, pierre&#10;&#10;Description générée automatiquement">
            <a:extLst>
              <a:ext uri="{FF2B5EF4-FFF2-40B4-BE49-F238E27FC236}">
                <a16:creationId xmlns:a16="http://schemas.microsoft.com/office/drawing/2014/main" id="{383DAFC7-7C71-BD46-755B-EF6984E7AA1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25053" y="248194"/>
            <a:ext cx="5141893" cy="6453052"/>
          </a:xfrm>
          <a:prstGeom prst="rect">
            <a:avLst/>
          </a:prstGeom>
        </p:spPr>
      </p:pic>
      <p:sp>
        <p:nvSpPr>
          <p:cNvPr id="4" name="ZoneTexte 3">
            <a:extLst>
              <a:ext uri="{FF2B5EF4-FFF2-40B4-BE49-F238E27FC236}">
                <a16:creationId xmlns:a16="http://schemas.microsoft.com/office/drawing/2014/main" id="{ED961990-9534-A2C4-2A58-A469C883A7FF}"/>
              </a:ext>
            </a:extLst>
          </p:cNvPr>
          <p:cNvSpPr txBox="1"/>
          <p:nvPr/>
        </p:nvSpPr>
        <p:spPr>
          <a:xfrm>
            <a:off x="8844746" y="3327400"/>
            <a:ext cx="3093254" cy="1323439"/>
          </a:xfrm>
          <a:prstGeom prst="rect">
            <a:avLst/>
          </a:prstGeom>
          <a:noFill/>
        </p:spPr>
        <p:txBody>
          <a:bodyPr wrap="square" rtlCol="0">
            <a:spAutoFit/>
          </a:bodyPr>
          <a:lstStyle/>
          <a:p>
            <a:r>
              <a:rPr lang="fr-FR" sz="2000" b="1" dirty="0"/>
              <a:t>Portail nord de l'abbatiale : chapiteau représentant une Annonciation et une Nativité</a:t>
            </a:r>
          </a:p>
        </p:txBody>
      </p:sp>
    </p:spTree>
    <p:extLst>
      <p:ext uri="{BB962C8B-B14F-4D97-AF65-F5344CB8AC3E}">
        <p14:creationId xmlns:p14="http://schemas.microsoft.com/office/powerpoint/2010/main" val="1092687947"/>
      </p:ext>
    </p:extLst>
  </p:cSld>
  <p:clrMapOvr>
    <a:masterClrMapping/>
  </p:clrMapOvr>
  <mc:AlternateContent xmlns:mc="http://schemas.openxmlformats.org/markup-compatibility/2006">
    <mc:Choice xmlns:p14="http://schemas.microsoft.com/office/powerpoint/2010/main" Requires="p14">
      <p:transition spd="slow" p14:dur="5000" advClick="0" advTm="17000">
        <p14:pan dir="u"/>
      </p:transition>
    </mc:Choice>
    <mc:Fallback>
      <p:transition spd="slow" advClick="0" advTm="17000">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intérieur, mur, allée, autel&#10;&#10;Description générée automatiquement">
            <a:extLst>
              <a:ext uri="{FF2B5EF4-FFF2-40B4-BE49-F238E27FC236}">
                <a16:creationId xmlns:a16="http://schemas.microsoft.com/office/drawing/2014/main" id="{4B42D655-C01C-2448-7699-86DAA094E5A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263650" y="844549"/>
            <a:ext cx="9664700" cy="5346701"/>
          </a:xfrm>
          <a:prstGeom prst="rect">
            <a:avLst/>
          </a:prstGeom>
        </p:spPr>
      </p:pic>
      <p:sp>
        <p:nvSpPr>
          <p:cNvPr id="4" name="ZoneTexte 3">
            <a:extLst>
              <a:ext uri="{FF2B5EF4-FFF2-40B4-BE49-F238E27FC236}">
                <a16:creationId xmlns:a16="http://schemas.microsoft.com/office/drawing/2014/main" id="{C0827A2C-D266-A844-4C96-E143DE4E597F}"/>
              </a:ext>
            </a:extLst>
          </p:cNvPr>
          <p:cNvSpPr txBox="1"/>
          <p:nvPr/>
        </p:nvSpPr>
        <p:spPr>
          <a:xfrm>
            <a:off x="5727700" y="5791140"/>
            <a:ext cx="7226300" cy="400110"/>
          </a:xfrm>
          <a:prstGeom prst="rect">
            <a:avLst/>
          </a:prstGeom>
          <a:noFill/>
        </p:spPr>
        <p:txBody>
          <a:bodyPr wrap="square" rtlCol="0">
            <a:spAutoFit/>
          </a:bodyPr>
          <a:lstStyle/>
          <a:p>
            <a:r>
              <a:rPr lang="fr-FR" sz="2000" b="1" dirty="0">
                <a:solidFill>
                  <a:schemeClr val="bg1"/>
                </a:solidFill>
              </a:rPr>
              <a:t>La nef.</a:t>
            </a:r>
          </a:p>
        </p:txBody>
      </p:sp>
    </p:spTree>
    <p:extLst>
      <p:ext uri="{BB962C8B-B14F-4D97-AF65-F5344CB8AC3E}">
        <p14:creationId xmlns:p14="http://schemas.microsoft.com/office/powerpoint/2010/main" val="688280978"/>
      </p:ext>
    </p:extLst>
  </p:cSld>
  <p:clrMapOvr>
    <a:masterClrMapping/>
  </p:clrMapOvr>
  <mc:AlternateContent xmlns:mc="http://schemas.openxmlformats.org/markup-compatibility/2006">
    <mc:Choice xmlns:p14="http://schemas.microsoft.com/office/powerpoint/2010/main" Requires="p14">
      <p:transition spd="slow" p14:dur="5000" advClick="0" advTm="17000">
        <p14:pan dir="u"/>
      </p:transition>
    </mc:Choice>
    <mc:Fallback>
      <p:transition spd="slow" advClick="0" advTm="17000">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p:cNvGrpSpPr/>
        <p:nvPr/>
      </p:nvGrpSpPr>
      <p:grpSpPr>
        <a:xfrm>
          <a:off x="0" y="0"/>
          <a:ext cx="0" cy="0"/>
          <a:chOff x="0" y="0"/>
          <a:chExt cx="0" cy="0"/>
        </a:xfrm>
      </p:grpSpPr>
      <p:pic>
        <p:nvPicPr>
          <p:cNvPr id="3" name="Image 2" descr="Une image contenant intérieur, bâtiment, plafond, allée&#10;&#10;Description générée automatiquement">
            <a:extLst>
              <a:ext uri="{FF2B5EF4-FFF2-40B4-BE49-F238E27FC236}">
                <a16:creationId xmlns:a16="http://schemas.microsoft.com/office/drawing/2014/main" id="{8BEA64A0-1E06-E034-9557-38EF5BD89EC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723741" y="146050"/>
            <a:ext cx="5051959" cy="6565900"/>
          </a:xfrm>
          <a:prstGeom prst="rect">
            <a:avLst/>
          </a:prstGeom>
        </p:spPr>
      </p:pic>
      <p:sp>
        <p:nvSpPr>
          <p:cNvPr id="4" name="ZoneTexte 3">
            <a:extLst>
              <a:ext uri="{FF2B5EF4-FFF2-40B4-BE49-F238E27FC236}">
                <a16:creationId xmlns:a16="http://schemas.microsoft.com/office/drawing/2014/main" id="{4F37F93E-9039-516F-3A65-5F5AFD5FBE96}"/>
              </a:ext>
            </a:extLst>
          </p:cNvPr>
          <p:cNvSpPr txBox="1"/>
          <p:nvPr/>
        </p:nvSpPr>
        <p:spPr>
          <a:xfrm>
            <a:off x="53441" y="3362861"/>
            <a:ext cx="3723741" cy="1323439"/>
          </a:xfrm>
          <a:prstGeom prst="rect">
            <a:avLst/>
          </a:prstGeom>
          <a:noFill/>
        </p:spPr>
        <p:txBody>
          <a:bodyPr wrap="square" rtlCol="0">
            <a:spAutoFit/>
          </a:bodyPr>
          <a:lstStyle/>
          <a:p>
            <a:r>
              <a:rPr lang="fr-FR" sz="2000" b="1" dirty="0">
                <a:solidFill>
                  <a:schemeClr val="bg1"/>
                </a:solidFill>
              </a:rPr>
              <a:t>Le maître-autel, à gauche le chœur roman, à droite la nef avec la voûte gothique montée en 1770.</a:t>
            </a:r>
          </a:p>
        </p:txBody>
      </p:sp>
    </p:spTree>
    <p:extLst>
      <p:ext uri="{BB962C8B-B14F-4D97-AF65-F5344CB8AC3E}">
        <p14:creationId xmlns:p14="http://schemas.microsoft.com/office/powerpoint/2010/main" val="3134105892"/>
      </p:ext>
    </p:extLst>
  </p:cSld>
  <p:clrMapOvr>
    <a:masterClrMapping/>
  </p:clrMapOvr>
  <mc:AlternateContent xmlns:mc="http://schemas.openxmlformats.org/markup-compatibility/2006">
    <mc:Choice xmlns:p14="http://schemas.microsoft.com/office/powerpoint/2010/main" Requires="p14">
      <p:transition spd="slow" p14:dur="5000" advClick="0" advTm="17000">
        <p14:pan dir="u"/>
      </p:transition>
    </mc:Choice>
    <mc:Fallback>
      <p:transition spd="slow" advClick="0" advTm="17000">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bg>
      <p:bgPr>
        <a:pattFill prst="pct90">
          <a:fgClr>
            <a:schemeClr val="tx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vieux, bâtiment, pierre, plafond&#10;&#10;Description générée automatiquement">
            <a:extLst>
              <a:ext uri="{FF2B5EF4-FFF2-40B4-BE49-F238E27FC236}">
                <a16:creationId xmlns:a16="http://schemas.microsoft.com/office/drawing/2014/main" id="{6468D928-0695-57B9-0DE6-F3A934B6E82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38271" y="171450"/>
            <a:ext cx="5115458" cy="6515100"/>
          </a:xfrm>
          <a:prstGeom prst="rect">
            <a:avLst/>
          </a:prstGeom>
        </p:spPr>
      </p:pic>
      <p:sp>
        <p:nvSpPr>
          <p:cNvPr id="4" name="ZoneTexte 3">
            <a:extLst>
              <a:ext uri="{FF2B5EF4-FFF2-40B4-BE49-F238E27FC236}">
                <a16:creationId xmlns:a16="http://schemas.microsoft.com/office/drawing/2014/main" id="{AFEC8A7A-F110-CA40-C482-93790027B9E2}"/>
              </a:ext>
            </a:extLst>
          </p:cNvPr>
          <p:cNvSpPr txBox="1"/>
          <p:nvPr/>
        </p:nvSpPr>
        <p:spPr>
          <a:xfrm>
            <a:off x="8750300" y="3429000"/>
            <a:ext cx="3327400" cy="707886"/>
          </a:xfrm>
          <a:prstGeom prst="rect">
            <a:avLst/>
          </a:prstGeom>
          <a:noFill/>
        </p:spPr>
        <p:txBody>
          <a:bodyPr wrap="square" rtlCol="0">
            <a:spAutoFit/>
          </a:bodyPr>
          <a:lstStyle/>
          <a:p>
            <a:r>
              <a:rPr lang="fr-FR" sz="2000" b="1" dirty="0">
                <a:solidFill>
                  <a:schemeClr val="bg1"/>
                </a:solidFill>
              </a:rPr>
              <a:t>La chapelle Notre-Dame dans l'absidiole sud</a:t>
            </a:r>
            <a:r>
              <a:rPr lang="fr-FR" dirty="0">
                <a:solidFill>
                  <a:schemeClr val="bg1"/>
                </a:solidFill>
              </a:rPr>
              <a:t>.</a:t>
            </a:r>
          </a:p>
        </p:txBody>
      </p:sp>
    </p:spTree>
    <p:extLst>
      <p:ext uri="{BB962C8B-B14F-4D97-AF65-F5344CB8AC3E}">
        <p14:creationId xmlns:p14="http://schemas.microsoft.com/office/powerpoint/2010/main" val="3667261192"/>
      </p:ext>
    </p:extLst>
  </p:cSld>
  <p:clrMapOvr>
    <a:masterClrMapping/>
  </p:clrMapOvr>
  <mc:AlternateContent xmlns:mc="http://schemas.openxmlformats.org/markup-compatibility/2006">
    <mc:Choice xmlns:p14="http://schemas.microsoft.com/office/powerpoint/2010/main" Requires="p14">
      <p:transition spd="slow" p14:dur="5000" advClick="0" advTm="17000">
        <p14:pan dir="u"/>
      </p:transition>
    </mc:Choice>
    <mc:Fallback>
      <p:transition spd="slow" advClick="0" advTm="17000">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bg>
      <p:bgPr>
        <a:pattFill prst="pct90">
          <a:fgClr>
            <a:schemeClr val="tx1"/>
          </a:fgClr>
          <a:bgClr>
            <a:schemeClr val="bg1"/>
          </a:bgClr>
        </a:pattFill>
        <a:effectLst/>
      </p:bgPr>
    </p:bg>
    <p:spTree>
      <p:nvGrpSpPr>
        <p:cNvPr id="1" name=""/>
        <p:cNvGrpSpPr/>
        <p:nvPr/>
      </p:nvGrpSpPr>
      <p:grpSpPr>
        <a:xfrm>
          <a:off x="0" y="0"/>
          <a:ext cx="0" cy="0"/>
          <a:chOff x="0" y="0"/>
          <a:chExt cx="0" cy="0"/>
        </a:xfrm>
      </p:grpSpPr>
      <p:pic>
        <p:nvPicPr>
          <p:cNvPr id="3" name="Image 2" descr="Une image contenant intérieur, autel&#10;&#10;Description générée automatiquement">
            <a:extLst>
              <a:ext uri="{FF2B5EF4-FFF2-40B4-BE49-F238E27FC236}">
                <a16:creationId xmlns:a16="http://schemas.microsoft.com/office/drawing/2014/main" id="{DEE51A4F-9A08-A012-8438-439B29BEDAB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473200" y="838199"/>
            <a:ext cx="9093200" cy="5156201"/>
          </a:xfrm>
          <a:prstGeom prst="rect">
            <a:avLst/>
          </a:prstGeom>
        </p:spPr>
      </p:pic>
      <p:sp>
        <p:nvSpPr>
          <p:cNvPr id="4" name="ZoneTexte 3">
            <a:extLst>
              <a:ext uri="{FF2B5EF4-FFF2-40B4-BE49-F238E27FC236}">
                <a16:creationId xmlns:a16="http://schemas.microsoft.com/office/drawing/2014/main" id="{6E32AAD7-AB63-35BE-1E27-83D1D05EAFE8}"/>
              </a:ext>
            </a:extLst>
          </p:cNvPr>
          <p:cNvSpPr txBox="1"/>
          <p:nvPr/>
        </p:nvSpPr>
        <p:spPr>
          <a:xfrm>
            <a:off x="4381500" y="5994400"/>
            <a:ext cx="6692900" cy="400110"/>
          </a:xfrm>
          <a:prstGeom prst="rect">
            <a:avLst/>
          </a:prstGeom>
          <a:noFill/>
        </p:spPr>
        <p:txBody>
          <a:bodyPr wrap="square" rtlCol="0">
            <a:spAutoFit/>
          </a:bodyPr>
          <a:lstStyle/>
          <a:p>
            <a:r>
              <a:rPr lang="fr-FR" sz="2000" b="1" dirty="0">
                <a:solidFill>
                  <a:schemeClr val="bg1"/>
                </a:solidFill>
              </a:rPr>
              <a:t>Le maître-autel et les stalles.</a:t>
            </a:r>
          </a:p>
        </p:txBody>
      </p:sp>
    </p:spTree>
    <p:extLst>
      <p:ext uri="{BB962C8B-B14F-4D97-AF65-F5344CB8AC3E}">
        <p14:creationId xmlns:p14="http://schemas.microsoft.com/office/powerpoint/2010/main" val="3383726305"/>
      </p:ext>
    </p:extLst>
  </p:cSld>
  <p:clrMapOvr>
    <a:masterClrMapping/>
  </p:clrMapOvr>
  <mc:AlternateContent xmlns:mc="http://schemas.openxmlformats.org/markup-compatibility/2006">
    <mc:Choice xmlns:p14="http://schemas.microsoft.com/office/powerpoint/2010/main" Requires="p14">
      <p:transition spd="slow" p14:dur="5000" advClick="0" advTm="17000">
        <p14:pan dir="u"/>
      </p:transition>
    </mc:Choice>
    <mc:Fallback>
      <p:transition spd="slow" advClick="0" advTm="17000">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intérieur, mur, bâtiment, autel&#10;&#10;Description générée automatiquement">
            <a:extLst>
              <a:ext uri="{FF2B5EF4-FFF2-40B4-BE49-F238E27FC236}">
                <a16:creationId xmlns:a16="http://schemas.microsoft.com/office/drawing/2014/main" id="{7EC2486B-C4DC-AB93-738B-A96189B8309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168241" y="431800"/>
            <a:ext cx="3855517" cy="6210300"/>
          </a:xfrm>
          <a:prstGeom prst="rect">
            <a:avLst/>
          </a:prstGeom>
        </p:spPr>
      </p:pic>
      <p:sp>
        <p:nvSpPr>
          <p:cNvPr id="4" name="ZoneTexte 3">
            <a:extLst>
              <a:ext uri="{FF2B5EF4-FFF2-40B4-BE49-F238E27FC236}">
                <a16:creationId xmlns:a16="http://schemas.microsoft.com/office/drawing/2014/main" id="{F3A136EA-BDC8-365B-BDD3-37BD48DEDB1A}"/>
              </a:ext>
            </a:extLst>
          </p:cNvPr>
          <p:cNvSpPr txBox="1"/>
          <p:nvPr/>
        </p:nvSpPr>
        <p:spPr>
          <a:xfrm>
            <a:off x="713841" y="3924300"/>
            <a:ext cx="3454400" cy="1015663"/>
          </a:xfrm>
          <a:prstGeom prst="rect">
            <a:avLst/>
          </a:prstGeom>
          <a:noFill/>
        </p:spPr>
        <p:txBody>
          <a:bodyPr wrap="square" rtlCol="0">
            <a:spAutoFit/>
          </a:bodyPr>
          <a:lstStyle/>
          <a:p>
            <a:r>
              <a:rPr lang="fr-FR" sz="2000" b="1" dirty="0">
                <a:solidFill>
                  <a:schemeClr val="bg1"/>
                </a:solidFill>
              </a:rPr>
              <a:t>La chapelle des reliques des saints martyrs dans l'absidiole nord.</a:t>
            </a:r>
          </a:p>
        </p:txBody>
      </p:sp>
    </p:spTree>
    <p:extLst>
      <p:ext uri="{BB962C8B-B14F-4D97-AF65-F5344CB8AC3E}">
        <p14:creationId xmlns:p14="http://schemas.microsoft.com/office/powerpoint/2010/main" val="34926451"/>
      </p:ext>
    </p:extLst>
  </p:cSld>
  <p:clrMapOvr>
    <a:masterClrMapping/>
  </p:clrMapOvr>
  <mc:AlternateContent xmlns:mc="http://schemas.openxmlformats.org/markup-compatibility/2006">
    <mc:Choice xmlns:p14="http://schemas.microsoft.com/office/powerpoint/2010/main" Requires="p14">
      <p:transition spd="slow" p14:dur="5000" advClick="0" advTm="17000">
        <p14:pan dir="u"/>
      </p:transition>
    </mc:Choice>
    <mc:Fallback>
      <p:transition spd="slow" advClick="0" advTm="17000">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extérieur, pierre, vieux&#10;&#10;Description générée automatiquement">
            <a:extLst>
              <a:ext uri="{FF2B5EF4-FFF2-40B4-BE49-F238E27FC236}">
                <a16:creationId xmlns:a16="http://schemas.microsoft.com/office/drawing/2014/main" id="{1CF1DC52-BAB4-9DA0-7E02-C0634AEF538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25053" y="355600"/>
            <a:ext cx="5141893" cy="6311900"/>
          </a:xfrm>
          <a:prstGeom prst="rect">
            <a:avLst/>
          </a:prstGeom>
        </p:spPr>
      </p:pic>
      <p:sp>
        <p:nvSpPr>
          <p:cNvPr id="6" name="ZoneTexte 5">
            <a:extLst>
              <a:ext uri="{FF2B5EF4-FFF2-40B4-BE49-F238E27FC236}">
                <a16:creationId xmlns:a16="http://schemas.microsoft.com/office/drawing/2014/main" id="{88B09BBA-B257-FECE-D149-B8D3DB1F78DE}"/>
              </a:ext>
            </a:extLst>
          </p:cNvPr>
          <p:cNvSpPr txBox="1"/>
          <p:nvPr/>
        </p:nvSpPr>
        <p:spPr>
          <a:xfrm>
            <a:off x="8666946" y="3715434"/>
            <a:ext cx="2540001" cy="707886"/>
          </a:xfrm>
          <a:prstGeom prst="rect">
            <a:avLst/>
          </a:prstGeom>
          <a:noFill/>
        </p:spPr>
        <p:txBody>
          <a:bodyPr wrap="square">
            <a:spAutoFit/>
          </a:bodyPr>
          <a:lstStyle/>
          <a:p>
            <a:r>
              <a:rPr lang="fr-FR" sz="2000" b="1" dirty="0">
                <a:solidFill>
                  <a:schemeClr val="bg1"/>
                </a:solidFill>
              </a:rPr>
              <a:t>Le cloître mauriste et le clocher sud.</a:t>
            </a:r>
          </a:p>
        </p:txBody>
      </p:sp>
    </p:spTree>
    <p:extLst>
      <p:ext uri="{BB962C8B-B14F-4D97-AF65-F5344CB8AC3E}">
        <p14:creationId xmlns:p14="http://schemas.microsoft.com/office/powerpoint/2010/main" val="1182499240"/>
      </p:ext>
    </p:extLst>
  </p:cSld>
  <p:clrMapOvr>
    <a:masterClrMapping/>
  </p:clrMapOvr>
  <mc:AlternateContent xmlns:mc="http://schemas.openxmlformats.org/markup-compatibility/2006">
    <mc:Choice xmlns:p14="http://schemas.microsoft.com/office/powerpoint/2010/main" Requires="p14">
      <p:transition spd="slow" p14:dur="5000" advClick="0" advTm="17000">
        <p14:pan dir="u"/>
      </p:transition>
    </mc:Choice>
    <mc:Fallback>
      <p:transition spd="slow" advClick="0" advTm="17000">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a:extLst>
              <a:ext uri="{FF2B5EF4-FFF2-40B4-BE49-F238E27FC236}">
                <a16:creationId xmlns:a16="http://schemas.microsoft.com/office/drawing/2014/main" id="{FD7EAA80-3F16-CA45-20D9-42AF79DA257D}"/>
              </a:ext>
            </a:extLst>
          </p:cNvPr>
          <p:cNvSpPr txBox="1"/>
          <p:nvPr/>
        </p:nvSpPr>
        <p:spPr>
          <a:xfrm>
            <a:off x="1630124" y="2077613"/>
            <a:ext cx="9458632" cy="523220"/>
          </a:xfrm>
          <a:prstGeom prst="rect">
            <a:avLst/>
          </a:prstGeom>
          <a:noFill/>
        </p:spPr>
        <p:txBody>
          <a:bodyPr wrap="square" rtlCol="0">
            <a:spAutoFit/>
          </a:bodyPr>
          <a:lstStyle/>
          <a:p>
            <a:r>
              <a:rPr lang="fr-FR" sz="2800" b="1" dirty="0">
                <a:solidFill>
                  <a:schemeClr val="bg1"/>
                </a:solidFill>
              </a:rPr>
              <a:t>Lorient Vous A Proposé La Commune de Caunes -Minervois</a:t>
            </a:r>
          </a:p>
        </p:txBody>
      </p:sp>
      <p:sp>
        <p:nvSpPr>
          <p:cNvPr id="3" name="ZoneTexte 2">
            <a:extLst>
              <a:ext uri="{FF2B5EF4-FFF2-40B4-BE49-F238E27FC236}">
                <a16:creationId xmlns:a16="http://schemas.microsoft.com/office/drawing/2014/main" id="{AEE0D164-E7DC-ACA9-848F-63CEDDB9052A}"/>
              </a:ext>
            </a:extLst>
          </p:cNvPr>
          <p:cNvSpPr txBox="1"/>
          <p:nvPr/>
        </p:nvSpPr>
        <p:spPr>
          <a:xfrm>
            <a:off x="4113517" y="2600833"/>
            <a:ext cx="7285703" cy="523220"/>
          </a:xfrm>
          <a:prstGeom prst="rect">
            <a:avLst/>
          </a:prstGeom>
          <a:noFill/>
        </p:spPr>
        <p:txBody>
          <a:bodyPr wrap="square" rtlCol="0">
            <a:spAutoFit/>
          </a:bodyPr>
          <a:lstStyle/>
          <a:p>
            <a:r>
              <a:rPr lang="fr-FR" sz="2800" b="1" dirty="0">
                <a:solidFill>
                  <a:schemeClr val="bg1"/>
                </a:solidFill>
              </a:rPr>
              <a:t>Les Images Et Le Son Du Net</a:t>
            </a:r>
          </a:p>
        </p:txBody>
      </p:sp>
      <p:sp>
        <p:nvSpPr>
          <p:cNvPr id="4" name="ZoneTexte 3">
            <a:extLst>
              <a:ext uri="{FF2B5EF4-FFF2-40B4-BE49-F238E27FC236}">
                <a16:creationId xmlns:a16="http://schemas.microsoft.com/office/drawing/2014/main" id="{C220FC4F-172E-3957-7BA4-19D8D5FD4BBB}"/>
              </a:ext>
            </a:extLst>
          </p:cNvPr>
          <p:cNvSpPr txBox="1"/>
          <p:nvPr/>
        </p:nvSpPr>
        <p:spPr>
          <a:xfrm>
            <a:off x="5816101" y="3124053"/>
            <a:ext cx="2900516" cy="523220"/>
          </a:xfrm>
          <a:prstGeom prst="rect">
            <a:avLst/>
          </a:prstGeom>
          <a:noFill/>
        </p:spPr>
        <p:txBody>
          <a:bodyPr wrap="square" rtlCol="0">
            <a:spAutoFit/>
          </a:bodyPr>
          <a:lstStyle/>
          <a:p>
            <a:r>
              <a:rPr lang="fr-FR" sz="2800" b="1" dirty="0">
                <a:solidFill>
                  <a:schemeClr val="bg1"/>
                </a:solidFill>
              </a:rPr>
              <a:t>Daniel</a:t>
            </a:r>
          </a:p>
        </p:txBody>
      </p:sp>
    </p:spTree>
    <p:extLst>
      <p:ext uri="{BB962C8B-B14F-4D97-AF65-F5344CB8AC3E}">
        <p14:creationId xmlns:p14="http://schemas.microsoft.com/office/powerpoint/2010/main" val="319043219"/>
      </p:ext>
    </p:extLst>
  </p:cSld>
  <p:clrMapOvr>
    <a:masterClrMapping/>
  </p:clrMapOvr>
  <mc:AlternateContent xmlns:mc="http://schemas.openxmlformats.org/markup-compatibility/2006">
    <mc:Choice xmlns:p14="http://schemas.microsoft.com/office/powerpoint/2010/main" Requires="p14">
      <p:transition spd="slow" p14:dur="5000" advClick="0" advTm="17000">
        <p14:pan dir="u"/>
      </p:transition>
    </mc:Choice>
    <mc:Fallback>
      <p:transition spd="slow" advClick="0" advTm="17000">
        <p:fade/>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97</TotalTime>
  <Words>268</Words>
  <Application>Microsoft Office PowerPoint</Application>
  <PresentationFormat>Grand écran</PresentationFormat>
  <Paragraphs>34</Paragraphs>
  <Slides>32</Slides>
  <Notes>0</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32</vt:i4>
      </vt:variant>
    </vt:vector>
  </HeadingPairs>
  <TitlesOfParts>
    <vt:vector size="37" baseType="lpstr">
      <vt:lpstr>Algerian</vt:lpstr>
      <vt:lpstr>Arial</vt:lpstr>
      <vt:lpstr>Calibri</vt:lpstr>
      <vt:lpstr>Calibri Light</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Daniel Moulac</dc:creator>
  <cp:lastModifiedBy>Daniel Moulac</cp:lastModifiedBy>
  <cp:revision>4</cp:revision>
  <dcterms:created xsi:type="dcterms:W3CDTF">2023-02-22T04:48:32Z</dcterms:created>
  <dcterms:modified xsi:type="dcterms:W3CDTF">2023-02-22T08:31:40Z</dcterms:modified>
</cp:coreProperties>
</file>