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70" r:id="rId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0aILw9EjCWbsW6j5KQjPw==" hashData="ywb0eb4v7sTPSrSsDz3cNzTDj7EJaAKz3tGHudEKVOgO/9UNz/WMeUuR39gzRI4+Aeo+C1RuyUkGVad+/fNEyQ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FF0000"/>
    <a:srgbClr val="F107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5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2969D62-1B0F-4CAA-BC7F-C787C03BC7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60D44D4F-F90C-4FB0-A784-7C005B1C14E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3536DD3-B47F-49F6-AFD0-FB0A91D955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29B8BC9-7ADB-46B3-A73F-B29769B1FB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DF0F645-2B74-4592-B7C4-B3C0FEFA88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01BCF2-8011-4027-9D59-49AAD0AD8EC3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8035337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BCF7AD8-A8E5-434A-9064-0326AC4360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90E9F27-F889-4709-AA07-EF282B3819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E9952D5-6817-41A8-B2D1-F72606FB77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0EF7925-F647-4DA0-9790-740AC82F13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62BFDC9-990F-42F1-870A-583E109C44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2B1FC5-3CDC-4A0D-BB7C-C3D08AD83610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892254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06395C-0FEA-4BC6-A7B6-FF4CC29DFF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B08C63C5-8BE3-42ED-96D9-26AB5A8101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02CB9D6-D257-4B64-900C-69E8E5B799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29A4B8D-BD35-4722-A76F-F7929D5B9D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4785139-36C5-4300-9E8F-39FA96A697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034C7B-6EB2-414A-8FBB-CE43A2C4CD58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457643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E9B03D9-B901-4B86-A1E6-C633AD37ED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38AFAE2-A605-407F-8901-AFCB2D7603A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9B136E17-3819-42C3-90E8-5EC6C3B6C1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C716B912-CBF5-4E6C-A577-0ED70BD457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F93EDE7-2678-4DE9-97DC-82DD4E9D5F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E61EFDC-6EBE-440E-880C-6EB1870052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B87879-0869-4DBE-9648-9E7C82F8C96F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9937913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7E62AE5-42A6-4085-BF99-B8A5774449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8BE9C5AF-2831-4C11-9C40-794D525DDB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FD22854F-52E8-4960-BEB4-EF62396DF9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59E4C3B0-F88D-44DB-B492-5FFEFB65BF1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F5F5AE42-F2EC-4140-8BB9-1994F7F360F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9239EF14-1EDC-4433-8DBF-E1878B578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1F0BD0E0-0287-4906-8D50-CDC295F4FE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10DBF37F-1C75-4A64-89C0-566D794BA4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6B0BC8-9D78-4FF9-916E-E9E4345B63B7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662391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1EF807E-61D1-489E-8EF6-B9B7109351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0A4B853B-F7E6-4690-8CC8-FDE1BD5051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33E9668D-771D-4D8E-BE2D-E31E6E641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0E9C7D47-C035-473D-AD66-12CF0E4C23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17B106-A7FF-426B-9C02-7F9665767C34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6247201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B61680DC-A8F3-459B-AA03-8422D16671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FC9C3745-C943-4A2A-9865-0025006CC4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73F9F9B8-C756-48CE-9CB1-F818C5466F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77F4D3-EE39-4CEA-9205-3C1ABFDF2438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05344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0CDD2B2-1653-489F-9B38-C32461BC47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B2D2E17-96CE-4C3C-9B3B-09345632F1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EDCD44A2-EE0C-4965-BBE9-929C76E8AC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B781ED8-1082-4575-B53E-E768E34970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4FC66B3F-2E87-4200-A96E-48707EBDA3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BF78C591-9243-454E-B9DF-3FFC8F1149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0D2564-63E0-4E69-A432-09A714348E8C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1192846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24D3A5D-05CB-4FA1-89A0-12C4B32F3A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708AAA4F-556D-474E-88B4-C232265EAB6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57F908A2-60AD-4BF3-9208-6E6143783D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C6DB7C32-B4EA-464A-844B-E2BEFA4052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2D1A25AE-A466-4CB4-9418-B923E14445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26E9164-A216-48F0-88D1-D7E6A11D54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4A1E40-CC7D-46B8-AD67-B5AED776D830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6485534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7B0489E-9442-402E-A776-2F91601E38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EF306A03-E051-4679-8B21-209AA9DD4D1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118D81B-5215-4721-A8EE-C6CAE7B358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69FFC4D-ADA9-47D3-98FC-E684298ED4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8A0C6C4-6836-47D7-AACB-2310105DF6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D25D32-41AE-4216-B44F-0A1F009BE30B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476271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099413E5-C7FE-43AA-8BA3-3D17AB6504C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0516C7D2-AA95-486C-8E72-B91A1717B6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72E1FC9-C71E-4DD6-95F9-A69FD1D674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22C1BE8-50FE-4C93-A947-70C18B1BC3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46C4198-A384-4969-9E6E-2B22479C6B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B8D1DE-057D-4100-B6E5-55E5F0FF3E82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93570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01BDF640-8882-44FA-A24E-9741E3FE3FC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2B292987-22F0-4F1B-8C55-507841D17EB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D2FF98A4-4E7D-46C2-9D30-42E501C8D4F7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E662A93B-AAE9-40FF-A10D-5C508563C322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EB51E5F1-0379-40E6-BD94-276872BF14DC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BFB74D3-0F13-47A5-ADAA-BDD4C6359D84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audio" Target="../media/audio5.wav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audio" Target="../media/audio4.wav"/><Relationship Id="rId2" Type="http://schemas.openxmlformats.org/officeDocument/2006/relationships/audio" Target="../media/audio1.wav"/><Relationship Id="rId16" Type="http://schemas.openxmlformats.org/officeDocument/2006/relationships/audio" Target="../media/audio8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audio" Target="../media/audio3.wav"/><Relationship Id="rId5" Type="http://schemas.openxmlformats.org/officeDocument/2006/relationships/image" Target="../media/image3.jpeg"/><Relationship Id="rId15" Type="http://schemas.openxmlformats.org/officeDocument/2006/relationships/audio" Target="../media/audio7.wav"/><Relationship Id="rId10" Type="http://schemas.openxmlformats.org/officeDocument/2006/relationships/audio" Target="../media/audio2.wav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audio" Target="../media/audio6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5303E896-BBCB-48FB-A14A-8F1A15CB82FF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9A916B4B-94CB-7A56-F3C6-46542D55F2B7}"/>
              </a:ext>
            </a:extLst>
          </p:cNvPr>
          <p:cNvSpPr/>
          <p:nvPr/>
        </p:nvSpPr>
        <p:spPr>
          <a:xfrm>
            <a:off x="0" y="2564904"/>
            <a:ext cx="9144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Edward Simoni</a:t>
            </a:r>
          </a:p>
        </p:txBody>
      </p:sp>
    </p:spTree>
    <p:extLst>
      <p:ext uri="{BB962C8B-B14F-4D97-AF65-F5344CB8AC3E}">
        <p14:creationId xmlns:p14="http://schemas.microsoft.com/office/powerpoint/2010/main" val="2590780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68C286DC-C277-409B-9D14-ED2C41F046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16387" name="Picture 3">
            <a:extLst>
              <a:ext uri="{FF2B5EF4-FFF2-40B4-BE49-F238E27FC236}">
                <a16:creationId xmlns:a16="http://schemas.microsoft.com/office/drawing/2014/main" id="{82591ABE-32B3-497C-A750-F34E196DFC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353425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64DA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388" name="Picture 4">
            <a:extLst>
              <a:ext uri="{FF2B5EF4-FFF2-40B4-BE49-F238E27FC236}">
                <a16:creationId xmlns:a16="http://schemas.microsoft.com/office/drawing/2014/main" id="{4C61A068-630F-4ED2-84EF-9233B9AFE6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9" name="Picture 5">
            <a:extLst>
              <a:ext uri="{FF2B5EF4-FFF2-40B4-BE49-F238E27FC236}">
                <a16:creationId xmlns:a16="http://schemas.microsoft.com/office/drawing/2014/main" id="{87AB6738-96ED-4D0D-8AD2-B9B2735BB5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4343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391" name="Rectangle 7">
            <a:extLst>
              <a:ext uri="{FF2B5EF4-FFF2-40B4-BE49-F238E27FC236}">
                <a16:creationId xmlns:a16="http://schemas.microsoft.com/office/drawing/2014/main" id="{0BB92DA5-C8DC-4E8B-B9A0-E8556D7A22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549275"/>
            <a:ext cx="8207375" cy="583247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16393" name="Picture 9">
            <a:extLst>
              <a:ext uri="{FF2B5EF4-FFF2-40B4-BE49-F238E27FC236}">
                <a16:creationId xmlns:a16="http://schemas.microsoft.com/office/drawing/2014/main" id="{95057DA3-66C3-4CA9-BECD-263470ADFA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549275"/>
            <a:ext cx="6194425" cy="5832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Grafik 7" descr="Simoni.png">
            <a:extLst>
              <a:ext uri="{FF2B5EF4-FFF2-40B4-BE49-F238E27FC236}">
                <a16:creationId xmlns:a16="http://schemas.microsoft.com/office/drawing/2014/main" id="{D0C9B4C2-BB23-4291-BDDB-BE57D58ADB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844675"/>
            <a:ext cx="3665537" cy="4602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95" name="Rectangle 11">
            <a:extLst>
              <a:ext uri="{FF2B5EF4-FFF2-40B4-BE49-F238E27FC236}">
                <a16:creationId xmlns:a16="http://schemas.microsoft.com/office/drawing/2014/main" id="{0F76AE8B-364A-4F45-BDDD-EF15A6998D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549275"/>
            <a:ext cx="8207375" cy="5903913"/>
          </a:xfrm>
          <a:prstGeom prst="rect">
            <a:avLst/>
          </a:prstGeom>
          <a:noFill/>
          <a:ln w="762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16397" name="Picture 13">
            <a:extLst>
              <a:ext uri="{FF2B5EF4-FFF2-40B4-BE49-F238E27FC236}">
                <a16:creationId xmlns:a16="http://schemas.microsoft.com/office/drawing/2014/main" id="{BF44C89D-1B04-4DB7-B4F1-0041A8FC7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692150"/>
            <a:ext cx="798512" cy="798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402" name="Picture 18">
            <a:hlinkClick r:id="" action="ppaction://noaction" highlightClick="1">
              <a:snd r:embed="rId2" name="Plaisir d'Amour.wav"/>
            </a:hlinkClick>
            <a:extLst>
              <a:ext uri="{FF2B5EF4-FFF2-40B4-BE49-F238E27FC236}">
                <a16:creationId xmlns:a16="http://schemas.microsoft.com/office/drawing/2014/main" id="{58F2EEAC-E253-4427-B578-ABD4B53018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5229225"/>
            <a:ext cx="431800" cy="34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95" name="Text Box 47">
            <a:extLst>
              <a:ext uri="{FF2B5EF4-FFF2-40B4-BE49-F238E27FC236}">
                <a16:creationId xmlns:a16="http://schemas.microsoft.com/office/drawing/2014/main" id="{D89668A7-37BE-4773-9E22-D625BB10DE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3438" y="5229225"/>
            <a:ext cx="18002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>
                <a:solidFill>
                  <a:srgbClr val="CC0000"/>
                </a:solidFill>
              </a:rPr>
              <a:t>Plaisir ď Amour</a:t>
            </a:r>
            <a:endParaRPr lang="nl-BE" altLang="cs-CZ" sz="1600" b="1">
              <a:solidFill>
                <a:srgbClr val="CC0000"/>
              </a:solidFill>
            </a:endParaRPr>
          </a:p>
        </p:txBody>
      </p:sp>
      <p:sp>
        <p:nvSpPr>
          <p:cNvPr id="2" name="Text Box 47">
            <a:extLst>
              <a:ext uri="{FF2B5EF4-FFF2-40B4-BE49-F238E27FC236}">
                <a16:creationId xmlns:a16="http://schemas.microsoft.com/office/drawing/2014/main" id="{10DD8D90-610A-46AE-980F-E94B16E259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0" y="3213100"/>
            <a:ext cx="1296988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>
                <a:solidFill>
                  <a:srgbClr val="CC0000"/>
                </a:solidFill>
              </a:rPr>
              <a:t>Barcarole</a:t>
            </a:r>
            <a:endParaRPr lang="nl-BE" altLang="cs-CZ" sz="1600" b="1">
              <a:solidFill>
                <a:srgbClr val="CC0000"/>
              </a:solidFill>
            </a:endParaRPr>
          </a:p>
        </p:txBody>
      </p:sp>
      <p:sp>
        <p:nvSpPr>
          <p:cNvPr id="3" name="Text Box 47">
            <a:extLst>
              <a:ext uri="{FF2B5EF4-FFF2-40B4-BE49-F238E27FC236}">
                <a16:creationId xmlns:a16="http://schemas.microsoft.com/office/drawing/2014/main" id="{07CD76FB-B17C-46BD-878F-4FC57A78EC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88125" y="765175"/>
            <a:ext cx="1871663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 i="1">
                <a:solidFill>
                  <a:srgbClr val="FF0000"/>
                </a:solidFill>
              </a:rPr>
              <a:t>Presentation by y@t@t@</a:t>
            </a:r>
            <a:endParaRPr lang="nl-BE" altLang="cs-CZ" sz="1600" b="1" i="1">
              <a:solidFill>
                <a:srgbClr val="FF0000"/>
              </a:solidFill>
            </a:endParaRPr>
          </a:p>
        </p:txBody>
      </p:sp>
      <p:pic>
        <p:nvPicPr>
          <p:cNvPr id="16408" name="Picture 24">
            <a:extLst>
              <a:ext uri="{FF2B5EF4-FFF2-40B4-BE49-F238E27FC236}">
                <a16:creationId xmlns:a16="http://schemas.microsoft.com/office/drawing/2014/main" id="{4D4AFC71-956C-4460-839E-1F18F5B387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5589588"/>
            <a:ext cx="720725" cy="72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409" name="Picture 25">
            <a:hlinkClick r:id="" action="ppaction://noaction" highlightClick="1">
              <a:snd r:embed="rId10" name="Pan-Träume.wav"/>
            </a:hlinkClick>
            <a:extLst>
              <a:ext uri="{FF2B5EF4-FFF2-40B4-BE49-F238E27FC236}">
                <a16:creationId xmlns:a16="http://schemas.microsoft.com/office/drawing/2014/main" id="{D144713A-6DFE-4117-961D-5BA742DA80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1700213"/>
            <a:ext cx="431800" cy="34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 Box 47">
            <a:extLst>
              <a:ext uri="{FF2B5EF4-FFF2-40B4-BE49-F238E27FC236}">
                <a16:creationId xmlns:a16="http://schemas.microsoft.com/office/drawing/2014/main" id="{8FC747EA-351D-4CC7-9908-DB0582D182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0" y="1700213"/>
            <a:ext cx="107791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>
                <a:solidFill>
                  <a:srgbClr val="CC0000"/>
                </a:solidFill>
              </a:rPr>
              <a:t>Dream</a:t>
            </a:r>
            <a:endParaRPr lang="nl-BE" altLang="cs-CZ" sz="1600" b="1">
              <a:solidFill>
                <a:srgbClr val="CC0000"/>
              </a:solidFill>
            </a:endParaRPr>
          </a:p>
        </p:txBody>
      </p:sp>
      <p:pic>
        <p:nvPicPr>
          <p:cNvPr id="16411" name="Picture 27">
            <a:hlinkClick r:id="" action="ppaction://noaction" highlightClick="1">
              <a:snd r:embed="rId11" name="Amazing Grace.wav"/>
            </a:hlinkClick>
            <a:extLst>
              <a:ext uri="{FF2B5EF4-FFF2-40B4-BE49-F238E27FC236}">
                <a16:creationId xmlns:a16="http://schemas.microsoft.com/office/drawing/2014/main" id="{0CBD93EA-CC7F-420D-9F9F-29F537B398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2205038"/>
            <a:ext cx="431800" cy="34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 Box 47">
            <a:extLst>
              <a:ext uri="{FF2B5EF4-FFF2-40B4-BE49-F238E27FC236}">
                <a16:creationId xmlns:a16="http://schemas.microsoft.com/office/drawing/2014/main" id="{01EBA204-914C-435D-839B-7259184573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0" y="2205038"/>
            <a:ext cx="18002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>
                <a:solidFill>
                  <a:srgbClr val="CC0000"/>
                </a:solidFill>
              </a:rPr>
              <a:t>Amazing grace</a:t>
            </a:r>
            <a:endParaRPr lang="nl-BE" altLang="cs-CZ" sz="1600" b="1">
              <a:solidFill>
                <a:srgbClr val="CC0000"/>
              </a:solidFill>
            </a:endParaRPr>
          </a:p>
        </p:txBody>
      </p:sp>
      <p:pic>
        <p:nvPicPr>
          <p:cNvPr id="16413" name="Picture 29">
            <a:hlinkClick r:id="" action="ppaction://noaction" highlightClick="1">
              <a:snd r:embed="rId12" name="Gefangenenchor Aus Nabucco.wav"/>
            </a:hlinkClick>
            <a:extLst>
              <a:ext uri="{FF2B5EF4-FFF2-40B4-BE49-F238E27FC236}">
                <a16:creationId xmlns:a16="http://schemas.microsoft.com/office/drawing/2014/main" id="{24B99B61-A698-4188-AC83-B65D5B525D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2708275"/>
            <a:ext cx="431800" cy="34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 Box 47">
            <a:extLst>
              <a:ext uri="{FF2B5EF4-FFF2-40B4-BE49-F238E27FC236}">
                <a16:creationId xmlns:a16="http://schemas.microsoft.com/office/drawing/2014/main" id="{92FB60EB-A731-41CA-A343-8D84BA9FD2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3438" y="2708275"/>
            <a:ext cx="107791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>
                <a:solidFill>
                  <a:srgbClr val="CC0000"/>
                </a:solidFill>
              </a:rPr>
              <a:t>Nabucco</a:t>
            </a:r>
            <a:endParaRPr lang="nl-BE" altLang="cs-CZ" sz="1600" b="1">
              <a:solidFill>
                <a:srgbClr val="CC0000"/>
              </a:solidFill>
            </a:endParaRPr>
          </a:p>
        </p:txBody>
      </p:sp>
      <p:pic>
        <p:nvPicPr>
          <p:cNvPr id="16415" name="Picture 31">
            <a:hlinkClick r:id="" action="ppaction://noaction" highlightClick="1">
              <a:snd r:embed="rId13" name="Barcarole.wav"/>
            </a:hlinkClick>
            <a:extLst>
              <a:ext uri="{FF2B5EF4-FFF2-40B4-BE49-F238E27FC236}">
                <a16:creationId xmlns:a16="http://schemas.microsoft.com/office/drawing/2014/main" id="{001204C4-FAE3-4192-B2E2-526BAA20BB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3213100"/>
            <a:ext cx="431800" cy="34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 Box 47">
            <a:extLst>
              <a:ext uri="{FF2B5EF4-FFF2-40B4-BE49-F238E27FC236}">
                <a16:creationId xmlns:a16="http://schemas.microsoft.com/office/drawing/2014/main" id="{B331B151-3DD0-43DA-A816-EB2187FFEE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0" y="3716338"/>
            <a:ext cx="15843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>
                <a:solidFill>
                  <a:srgbClr val="CC0000"/>
                </a:solidFill>
              </a:rPr>
              <a:t>  Pastoral land</a:t>
            </a:r>
            <a:endParaRPr lang="nl-BE" altLang="cs-CZ" sz="1600" b="1">
              <a:solidFill>
                <a:srgbClr val="CC0000"/>
              </a:solidFill>
            </a:endParaRPr>
          </a:p>
        </p:txBody>
      </p:sp>
      <p:pic>
        <p:nvPicPr>
          <p:cNvPr id="16417" name="Picture 33">
            <a:hlinkClick r:id="" action="ppaction://noaction" highlightClick="1">
              <a:snd r:embed="rId14" name="Hirtenland.wav"/>
            </a:hlinkClick>
            <a:extLst>
              <a:ext uri="{FF2B5EF4-FFF2-40B4-BE49-F238E27FC236}">
                <a16:creationId xmlns:a16="http://schemas.microsoft.com/office/drawing/2014/main" id="{91E42E8A-9C62-4654-B129-A315213649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3716338"/>
            <a:ext cx="431800" cy="34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418" name="Picture 34">
            <a:hlinkClick r:id="" action="ppaction://noaction" highlightClick="1">
              <a:snd r:embed="rId15" name="Erinnerung.wav"/>
            </a:hlinkClick>
            <a:extLst>
              <a:ext uri="{FF2B5EF4-FFF2-40B4-BE49-F238E27FC236}">
                <a16:creationId xmlns:a16="http://schemas.microsoft.com/office/drawing/2014/main" id="{6AF849FA-E924-4743-89ED-32BE120E4C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4221163"/>
            <a:ext cx="431800" cy="34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 Box 47">
            <a:extLst>
              <a:ext uri="{FF2B5EF4-FFF2-40B4-BE49-F238E27FC236}">
                <a16:creationId xmlns:a16="http://schemas.microsoft.com/office/drawing/2014/main" id="{9B6429B4-C49B-4DE3-8CD6-EEA02F31C3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3438" y="4221163"/>
            <a:ext cx="100806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>
                <a:solidFill>
                  <a:srgbClr val="CC0000"/>
                </a:solidFill>
              </a:rPr>
              <a:t>Memory</a:t>
            </a:r>
            <a:endParaRPr lang="nl-BE" altLang="cs-CZ" sz="1600" b="1">
              <a:solidFill>
                <a:srgbClr val="CC0000"/>
              </a:solidFill>
            </a:endParaRPr>
          </a:p>
        </p:txBody>
      </p:sp>
      <p:pic>
        <p:nvPicPr>
          <p:cNvPr id="16420" name="Picture 36">
            <a:hlinkClick r:id="" action="ppaction://noaction" highlightClick="1">
              <a:snd r:embed="rId16" name="Guantanamera.wav"/>
            </a:hlinkClick>
            <a:extLst>
              <a:ext uri="{FF2B5EF4-FFF2-40B4-BE49-F238E27FC236}">
                <a16:creationId xmlns:a16="http://schemas.microsoft.com/office/drawing/2014/main" id="{5F7BDEFE-2BF2-4613-86BC-53D604E912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4724400"/>
            <a:ext cx="431800" cy="34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 Box 47">
            <a:extLst>
              <a:ext uri="{FF2B5EF4-FFF2-40B4-BE49-F238E27FC236}">
                <a16:creationId xmlns:a16="http://schemas.microsoft.com/office/drawing/2014/main" id="{39350B42-0A8E-4926-9C0B-2BEADDA198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0" y="4724400"/>
            <a:ext cx="18002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600" b="1">
                <a:solidFill>
                  <a:srgbClr val="CC0000"/>
                </a:solidFill>
              </a:rPr>
              <a:t>Guantanamera</a:t>
            </a:r>
            <a:endParaRPr lang="nl-BE" altLang="cs-CZ" sz="1600" b="1">
              <a:solidFill>
                <a:srgbClr val="CC0000"/>
              </a:solidFill>
            </a:endParaRPr>
          </a:p>
        </p:txBody>
      </p:sp>
      <p:sp>
        <p:nvSpPr>
          <p:cNvPr id="31" name="3 Rectángulo">
            <a:extLst>
              <a:ext uri="{FF2B5EF4-FFF2-40B4-BE49-F238E27FC236}">
                <a16:creationId xmlns:a16="http://schemas.microsoft.com/office/drawing/2014/main" id="{640AD9EB-75E8-474D-A339-6D6F5BC465AE}"/>
              </a:ext>
            </a:extLst>
          </p:cNvPr>
          <p:cNvSpPr/>
          <p:nvPr/>
        </p:nvSpPr>
        <p:spPr>
          <a:xfrm>
            <a:off x="3488892" y="5753159"/>
            <a:ext cx="4427538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3 Rectángulo">
            <a:extLst>
              <a:ext uri="{FF2B5EF4-FFF2-40B4-BE49-F238E27FC236}">
                <a16:creationId xmlns:a16="http://schemas.microsoft.com/office/drawing/2014/main" id="{C01EE611-6910-4952-B1B5-4C216907FA90}"/>
              </a:ext>
            </a:extLst>
          </p:cNvPr>
          <p:cNvSpPr/>
          <p:nvPr/>
        </p:nvSpPr>
        <p:spPr>
          <a:xfrm>
            <a:off x="969867" y="765175"/>
            <a:ext cx="5689696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Edward Simoni</a:t>
            </a:r>
            <a:endParaRPr lang="es-ES" sz="4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  <p:sndAc>
          <p:stSnd>
            <p:snd r:embed="rId2" name="Plaisir d'Amour.wav"/>
          </p:stSnd>
        </p:sndAc>
      </p:transition>
    </mc:Choice>
    <mc:Fallback>
      <p:transition spd="slow">
        <p:split orient="vert"/>
        <p:sndAc>
          <p:stSnd>
            <p:snd r:embed="rId2" name="Plaisir d'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3000" fill="hold"/>
                                        <p:tgtEl>
                                          <p:spTgt spid="20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FFF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95" grpId="0"/>
      <p:bldP spid="2" grpId="0"/>
      <p:bldP spid="4" grpId="0"/>
      <p:bldP spid="5" grpId="0"/>
      <p:bldP spid="6" grpId="0"/>
      <p:bldP spid="7" grpId="0"/>
      <p:bldP spid="9" grpId="0"/>
      <p:bldP spid="10" grpId="0"/>
    </p:bld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Prezentace1</Template>
  <TotalTime>31</TotalTime>
  <Words>30</Words>
  <Application>Microsoft Office PowerPoint</Application>
  <PresentationFormat>Předvádění na obrazovce (4:3)</PresentationFormat>
  <Paragraphs>12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Calibri</vt:lpstr>
      <vt:lpstr>Výchozí návrh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Yatata</dc:creator>
  <cp:lastModifiedBy>Yatata</cp:lastModifiedBy>
  <cp:revision>5</cp:revision>
  <dcterms:created xsi:type="dcterms:W3CDTF">2020-11-09T15:52:48Z</dcterms:created>
  <dcterms:modified xsi:type="dcterms:W3CDTF">2023-02-23T14:49:02Z</dcterms:modified>
</cp:coreProperties>
</file>