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5" r:id="rId2"/>
    <p:sldId id="283" r:id="rId3"/>
    <p:sldId id="256" r:id="rId4"/>
    <p:sldId id="261" r:id="rId5"/>
    <p:sldId id="262" r:id="rId6"/>
    <p:sldId id="257" r:id="rId7"/>
    <p:sldId id="263" r:id="rId8"/>
    <p:sldId id="264" r:id="rId9"/>
    <p:sldId id="269" r:id="rId10"/>
    <p:sldId id="265" r:id="rId11"/>
    <p:sldId id="270" r:id="rId12"/>
    <p:sldId id="268" r:id="rId13"/>
    <p:sldId id="267" r:id="rId14"/>
    <p:sldId id="266" r:id="rId15"/>
    <p:sldId id="258" r:id="rId16"/>
    <p:sldId id="259" r:id="rId17"/>
    <p:sldId id="278" r:id="rId18"/>
    <p:sldId id="277" r:id="rId19"/>
    <p:sldId id="276" r:id="rId20"/>
    <p:sldId id="275" r:id="rId21"/>
    <p:sldId id="274" r:id="rId22"/>
    <p:sldId id="273" r:id="rId23"/>
    <p:sldId id="272" r:id="rId24"/>
    <p:sldId id="282" r:id="rId25"/>
    <p:sldId id="271" r:id="rId26"/>
    <p:sldId id="260" r:id="rId27"/>
    <p:sldId id="281" r:id="rId28"/>
    <p:sldId id="280" r:id="rId29"/>
    <p:sldId id="279" r:id="rId30"/>
    <p:sldId id="284"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ri+CKCiDFYUfnsRX7yoeQ==" hashData="l0wHglKBgseRf/Yc5CWPqvX51NNUsYLw4BfXbCpcNB/xMHj0Mv8FVRK01a7571qeU5yHH6D6j4UVSpv9AWDnS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75" autoAdjust="0"/>
    <p:restoredTop sz="94660"/>
  </p:normalViewPr>
  <p:slideViewPr>
    <p:cSldViewPr snapToGrid="0">
      <p:cViewPr varScale="1">
        <p:scale>
          <a:sx n="78" d="100"/>
          <a:sy n="78" d="100"/>
        </p:scale>
        <p:origin x="86"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F5995C8-6876-6C9C-8105-CB7E59E1DE8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4B12393-D12A-3D48-A5A9-DE2586749B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DDA9193-8B21-792B-0AEE-9285EB8EB8C3}"/>
              </a:ext>
            </a:extLst>
          </p:cNvPr>
          <p:cNvSpPr>
            <a:spLocks noGrp="1"/>
          </p:cNvSpPr>
          <p:nvPr>
            <p:ph type="dt" sz="half" idx="10"/>
          </p:nvPr>
        </p:nvSpPr>
        <p:spPr/>
        <p:txBody>
          <a:bodyPr/>
          <a:lstStyle/>
          <a:p>
            <a:fld id="{601DD6A8-F20E-4B0C-BFB9-FCE70A87C874}" type="datetimeFigureOut">
              <a:rPr lang="fr-FR" smtClean="0"/>
              <a:t>21/02/2023</a:t>
            </a:fld>
            <a:endParaRPr lang="fr-FR"/>
          </a:p>
        </p:txBody>
      </p:sp>
      <p:sp>
        <p:nvSpPr>
          <p:cNvPr id="5" name="Espace réservé du pied de page 4">
            <a:extLst>
              <a:ext uri="{FF2B5EF4-FFF2-40B4-BE49-F238E27FC236}">
                <a16:creationId xmlns:a16="http://schemas.microsoft.com/office/drawing/2014/main" id="{E2226DEB-C100-3950-96AA-AC8D6564835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723F66D-3AD6-1B72-0B0F-4CBC22845FDD}"/>
              </a:ext>
            </a:extLst>
          </p:cNvPr>
          <p:cNvSpPr>
            <a:spLocks noGrp="1"/>
          </p:cNvSpPr>
          <p:nvPr>
            <p:ph type="sldNum" sz="quarter" idx="12"/>
          </p:nvPr>
        </p:nvSpPr>
        <p:spPr/>
        <p:txBody>
          <a:bodyPr/>
          <a:lstStyle/>
          <a:p>
            <a:fld id="{3D71B15D-DAFF-4A63-8DDD-97E25369272C}" type="slidenum">
              <a:rPr lang="fr-FR" smtClean="0"/>
              <a:t>‹N°›</a:t>
            </a:fld>
            <a:endParaRPr lang="fr-FR"/>
          </a:p>
        </p:txBody>
      </p:sp>
    </p:spTree>
    <p:extLst>
      <p:ext uri="{BB962C8B-B14F-4D97-AF65-F5344CB8AC3E}">
        <p14:creationId xmlns:p14="http://schemas.microsoft.com/office/powerpoint/2010/main" val="538348964"/>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CC62F7-031A-1803-2317-276BB725702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22C389D-C55A-25E7-592C-C8C312B4C0E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814750F-8657-1B97-AD58-D6DCE082F4EE}"/>
              </a:ext>
            </a:extLst>
          </p:cNvPr>
          <p:cNvSpPr>
            <a:spLocks noGrp="1"/>
          </p:cNvSpPr>
          <p:nvPr>
            <p:ph type="dt" sz="half" idx="10"/>
          </p:nvPr>
        </p:nvSpPr>
        <p:spPr/>
        <p:txBody>
          <a:bodyPr/>
          <a:lstStyle/>
          <a:p>
            <a:fld id="{601DD6A8-F20E-4B0C-BFB9-FCE70A87C874}" type="datetimeFigureOut">
              <a:rPr lang="fr-FR" smtClean="0"/>
              <a:t>21/02/2023</a:t>
            </a:fld>
            <a:endParaRPr lang="fr-FR"/>
          </a:p>
        </p:txBody>
      </p:sp>
      <p:sp>
        <p:nvSpPr>
          <p:cNvPr id="5" name="Espace réservé du pied de page 4">
            <a:extLst>
              <a:ext uri="{FF2B5EF4-FFF2-40B4-BE49-F238E27FC236}">
                <a16:creationId xmlns:a16="http://schemas.microsoft.com/office/drawing/2014/main" id="{9AAE759E-C4DA-7E11-C50B-76CD453C2CB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0F2389F-B9C8-659A-0682-5EB8E9524D72}"/>
              </a:ext>
            </a:extLst>
          </p:cNvPr>
          <p:cNvSpPr>
            <a:spLocks noGrp="1"/>
          </p:cNvSpPr>
          <p:nvPr>
            <p:ph type="sldNum" sz="quarter" idx="12"/>
          </p:nvPr>
        </p:nvSpPr>
        <p:spPr/>
        <p:txBody>
          <a:bodyPr/>
          <a:lstStyle/>
          <a:p>
            <a:fld id="{3D71B15D-DAFF-4A63-8DDD-97E25369272C}" type="slidenum">
              <a:rPr lang="fr-FR" smtClean="0"/>
              <a:t>‹N°›</a:t>
            </a:fld>
            <a:endParaRPr lang="fr-FR"/>
          </a:p>
        </p:txBody>
      </p:sp>
    </p:spTree>
    <p:extLst>
      <p:ext uri="{BB962C8B-B14F-4D97-AF65-F5344CB8AC3E}">
        <p14:creationId xmlns:p14="http://schemas.microsoft.com/office/powerpoint/2010/main" val="3101274896"/>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C9E90D-AFB8-5812-9DFA-2721F5ACDB5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8DD97E4-A3B6-DBCF-C015-E1DAF60C98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F540ED1-61FD-883B-DE6B-B069EB26B0AC}"/>
              </a:ext>
            </a:extLst>
          </p:cNvPr>
          <p:cNvSpPr>
            <a:spLocks noGrp="1"/>
          </p:cNvSpPr>
          <p:nvPr>
            <p:ph type="dt" sz="half" idx="10"/>
          </p:nvPr>
        </p:nvSpPr>
        <p:spPr/>
        <p:txBody>
          <a:bodyPr/>
          <a:lstStyle/>
          <a:p>
            <a:fld id="{601DD6A8-F20E-4B0C-BFB9-FCE70A87C874}" type="datetimeFigureOut">
              <a:rPr lang="fr-FR" smtClean="0"/>
              <a:t>21/02/2023</a:t>
            </a:fld>
            <a:endParaRPr lang="fr-FR"/>
          </a:p>
        </p:txBody>
      </p:sp>
      <p:sp>
        <p:nvSpPr>
          <p:cNvPr id="5" name="Espace réservé du pied de page 4">
            <a:extLst>
              <a:ext uri="{FF2B5EF4-FFF2-40B4-BE49-F238E27FC236}">
                <a16:creationId xmlns:a16="http://schemas.microsoft.com/office/drawing/2014/main" id="{58B16FE0-AC20-E62B-34E4-0AA06C5735D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AF92B13-45DF-D73E-6A70-335135207838}"/>
              </a:ext>
            </a:extLst>
          </p:cNvPr>
          <p:cNvSpPr>
            <a:spLocks noGrp="1"/>
          </p:cNvSpPr>
          <p:nvPr>
            <p:ph type="sldNum" sz="quarter" idx="12"/>
          </p:nvPr>
        </p:nvSpPr>
        <p:spPr/>
        <p:txBody>
          <a:bodyPr/>
          <a:lstStyle/>
          <a:p>
            <a:fld id="{3D71B15D-DAFF-4A63-8DDD-97E25369272C}" type="slidenum">
              <a:rPr lang="fr-FR" smtClean="0"/>
              <a:t>‹N°›</a:t>
            </a:fld>
            <a:endParaRPr lang="fr-FR"/>
          </a:p>
        </p:txBody>
      </p:sp>
    </p:spTree>
    <p:extLst>
      <p:ext uri="{BB962C8B-B14F-4D97-AF65-F5344CB8AC3E}">
        <p14:creationId xmlns:p14="http://schemas.microsoft.com/office/powerpoint/2010/main" val="3669686501"/>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52F0C28-8845-EE4C-FA0B-DF507AB26A0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D8B10A9-A50A-3DB2-7843-FEA87EC72A8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A60C2E1-A83B-C23D-5DC6-BDFE60C15C1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9F6B2503-A698-2D5F-09F6-8C6EAE743347}"/>
              </a:ext>
            </a:extLst>
          </p:cNvPr>
          <p:cNvSpPr>
            <a:spLocks noGrp="1"/>
          </p:cNvSpPr>
          <p:nvPr>
            <p:ph type="dt" sz="half" idx="10"/>
          </p:nvPr>
        </p:nvSpPr>
        <p:spPr/>
        <p:txBody>
          <a:bodyPr/>
          <a:lstStyle/>
          <a:p>
            <a:fld id="{601DD6A8-F20E-4B0C-BFB9-FCE70A87C874}" type="datetimeFigureOut">
              <a:rPr lang="fr-FR" smtClean="0"/>
              <a:t>21/02/2023</a:t>
            </a:fld>
            <a:endParaRPr lang="fr-FR"/>
          </a:p>
        </p:txBody>
      </p:sp>
      <p:sp>
        <p:nvSpPr>
          <p:cNvPr id="6" name="Espace réservé du pied de page 5">
            <a:extLst>
              <a:ext uri="{FF2B5EF4-FFF2-40B4-BE49-F238E27FC236}">
                <a16:creationId xmlns:a16="http://schemas.microsoft.com/office/drawing/2014/main" id="{B2EB23F8-B39D-BA65-B77A-39D45C5B627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77284E8-9818-18FD-EB35-D55EC279E284}"/>
              </a:ext>
            </a:extLst>
          </p:cNvPr>
          <p:cNvSpPr>
            <a:spLocks noGrp="1"/>
          </p:cNvSpPr>
          <p:nvPr>
            <p:ph type="sldNum" sz="quarter" idx="12"/>
          </p:nvPr>
        </p:nvSpPr>
        <p:spPr/>
        <p:txBody>
          <a:bodyPr/>
          <a:lstStyle/>
          <a:p>
            <a:fld id="{3D71B15D-DAFF-4A63-8DDD-97E25369272C}" type="slidenum">
              <a:rPr lang="fr-FR" smtClean="0"/>
              <a:t>‹N°›</a:t>
            </a:fld>
            <a:endParaRPr lang="fr-FR"/>
          </a:p>
        </p:txBody>
      </p:sp>
    </p:spTree>
    <p:extLst>
      <p:ext uri="{BB962C8B-B14F-4D97-AF65-F5344CB8AC3E}">
        <p14:creationId xmlns:p14="http://schemas.microsoft.com/office/powerpoint/2010/main" val="2173229260"/>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DD870D-F846-F3AA-4B19-B604A2200B7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F841EF6-4C26-7E89-2D96-5327F20650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9EDB072-F7ED-A067-8859-E37F7EEB6ED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0E7D54F-7EA7-D58D-DB4C-363232C8BB4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888CA75-AA9E-F097-6885-EC2535F0E71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F1C78013-6857-080E-04E3-9EC87A4677F9}"/>
              </a:ext>
            </a:extLst>
          </p:cNvPr>
          <p:cNvSpPr>
            <a:spLocks noGrp="1"/>
          </p:cNvSpPr>
          <p:nvPr>
            <p:ph type="dt" sz="half" idx="10"/>
          </p:nvPr>
        </p:nvSpPr>
        <p:spPr/>
        <p:txBody>
          <a:bodyPr/>
          <a:lstStyle/>
          <a:p>
            <a:fld id="{601DD6A8-F20E-4B0C-BFB9-FCE70A87C874}" type="datetimeFigureOut">
              <a:rPr lang="fr-FR" smtClean="0"/>
              <a:t>21/02/2023</a:t>
            </a:fld>
            <a:endParaRPr lang="fr-FR"/>
          </a:p>
        </p:txBody>
      </p:sp>
      <p:sp>
        <p:nvSpPr>
          <p:cNvPr id="8" name="Espace réservé du pied de page 7">
            <a:extLst>
              <a:ext uri="{FF2B5EF4-FFF2-40B4-BE49-F238E27FC236}">
                <a16:creationId xmlns:a16="http://schemas.microsoft.com/office/drawing/2014/main" id="{378187BE-3F82-182E-4E5A-D0BCC714B61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FD8AA93-05F9-7596-DC7D-8F83EB256539}"/>
              </a:ext>
            </a:extLst>
          </p:cNvPr>
          <p:cNvSpPr>
            <a:spLocks noGrp="1"/>
          </p:cNvSpPr>
          <p:nvPr>
            <p:ph type="sldNum" sz="quarter" idx="12"/>
          </p:nvPr>
        </p:nvSpPr>
        <p:spPr/>
        <p:txBody>
          <a:bodyPr/>
          <a:lstStyle/>
          <a:p>
            <a:fld id="{3D71B15D-DAFF-4A63-8DDD-97E25369272C}" type="slidenum">
              <a:rPr lang="fr-FR" smtClean="0"/>
              <a:t>‹N°›</a:t>
            </a:fld>
            <a:endParaRPr lang="fr-FR"/>
          </a:p>
        </p:txBody>
      </p:sp>
    </p:spTree>
    <p:extLst>
      <p:ext uri="{BB962C8B-B14F-4D97-AF65-F5344CB8AC3E}">
        <p14:creationId xmlns:p14="http://schemas.microsoft.com/office/powerpoint/2010/main" val="565982018"/>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4195D8-801E-0784-976B-3FAC29DE0369}"/>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D64165E-6426-B144-BB16-0FD70E0AC009}"/>
              </a:ext>
            </a:extLst>
          </p:cNvPr>
          <p:cNvSpPr>
            <a:spLocks noGrp="1"/>
          </p:cNvSpPr>
          <p:nvPr>
            <p:ph type="dt" sz="half" idx="10"/>
          </p:nvPr>
        </p:nvSpPr>
        <p:spPr/>
        <p:txBody>
          <a:bodyPr/>
          <a:lstStyle/>
          <a:p>
            <a:fld id="{601DD6A8-F20E-4B0C-BFB9-FCE70A87C874}" type="datetimeFigureOut">
              <a:rPr lang="fr-FR" smtClean="0"/>
              <a:t>21/02/2023</a:t>
            </a:fld>
            <a:endParaRPr lang="fr-FR"/>
          </a:p>
        </p:txBody>
      </p:sp>
      <p:sp>
        <p:nvSpPr>
          <p:cNvPr id="4" name="Espace réservé du pied de page 3">
            <a:extLst>
              <a:ext uri="{FF2B5EF4-FFF2-40B4-BE49-F238E27FC236}">
                <a16:creationId xmlns:a16="http://schemas.microsoft.com/office/drawing/2014/main" id="{8A0486F5-D9F9-7A14-F440-2742873AD9C6}"/>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9316C93F-1FE5-D3DC-79FE-736EAF34EBED}"/>
              </a:ext>
            </a:extLst>
          </p:cNvPr>
          <p:cNvSpPr>
            <a:spLocks noGrp="1"/>
          </p:cNvSpPr>
          <p:nvPr>
            <p:ph type="sldNum" sz="quarter" idx="12"/>
          </p:nvPr>
        </p:nvSpPr>
        <p:spPr/>
        <p:txBody>
          <a:bodyPr/>
          <a:lstStyle/>
          <a:p>
            <a:fld id="{3D71B15D-DAFF-4A63-8DDD-97E25369272C}" type="slidenum">
              <a:rPr lang="fr-FR" smtClean="0"/>
              <a:t>‹N°›</a:t>
            </a:fld>
            <a:endParaRPr lang="fr-FR"/>
          </a:p>
        </p:txBody>
      </p:sp>
    </p:spTree>
    <p:extLst>
      <p:ext uri="{BB962C8B-B14F-4D97-AF65-F5344CB8AC3E}">
        <p14:creationId xmlns:p14="http://schemas.microsoft.com/office/powerpoint/2010/main" val="2047501855"/>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0C6F5A1-E4C3-D2B4-EB50-9148C348463F}"/>
              </a:ext>
            </a:extLst>
          </p:cNvPr>
          <p:cNvSpPr>
            <a:spLocks noGrp="1"/>
          </p:cNvSpPr>
          <p:nvPr>
            <p:ph type="dt" sz="half" idx="10"/>
          </p:nvPr>
        </p:nvSpPr>
        <p:spPr/>
        <p:txBody>
          <a:bodyPr/>
          <a:lstStyle/>
          <a:p>
            <a:fld id="{601DD6A8-F20E-4B0C-BFB9-FCE70A87C874}" type="datetimeFigureOut">
              <a:rPr lang="fr-FR" smtClean="0"/>
              <a:t>21/02/2023</a:t>
            </a:fld>
            <a:endParaRPr lang="fr-FR"/>
          </a:p>
        </p:txBody>
      </p:sp>
      <p:sp>
        <p:nvSpPr>
          <p:cNvPr id="3" name="Espace réservé du pied de page 2">
            <a:extLst>
              <a:ext uri="{FF2B5EF4-FFF2-40B4-BE49-F238E27FC236}">
                <a16:creationId xmlns:a16="http://schemas.microsoft.com/office/drawing/2014/main" id="{E97ED65E-ED91-EDF2-A5EA-FFA79DB853C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DEFCB65-F0D6-A057-A7C5-E486AA32BC23}"/>
              </a:ext>
            </a:extLst>
          </p:cNvPr>
          <p:cNvSpPr>
            <a:spLocks noGrp="1"/>
          </p:cNvSpPr>
          <p:nvPr>
            <p:ph type="sldNum" sz="quarter" idx="12"/>
          </p:nvPr>
        </p:nvSpPr>
        <p:spPr/>
        <p:txBody>
          <a:bodyPr/>
          <a:lstStyle/>
          <a:p>
            <a:fld id="{3D71B15D-DAFF-4A63-8DDD-97E25369272C}" type="slidenum">
              <a:rPr lang="fr-FR" smtClean="0"/>
              <a:t>‹N°›</a:t>
            </a:fld>
            <a:endParaRPr lang="fr-FR"/>
          </a:p>
        </p:txBody>
      </p:sp>
    </p:spTree>
    <p:extLst>
      <p:ext uri="{BB962C8B-B14F-4D97-AF65-F5344CB8AC3E}">
        <p14:creationId xmlns:p14="http://schemas.microsoft.com/office/powerpoint/2010/main" val="4005909816"/>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F5299FC-86D4-3A0A-2038-DAC64B9ED06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B3DE643A-ECC0-E327-A821-1192B4149A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456CD3-82D6-CA72-F85E-E52D8EAA0B2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7807BB2-E909-E1CF-A241-953AAD18783A}"/>
              </a:ext>
            </a:extLst>
          </p:cNvPr>
          <p:cNvSpPr>
            <a:spLocks noGrp="1"/>
          </p:cNvSpPr>
          <p:nvPr>
            <p:ph type="dt" sz="half" idx="10"/>
          </p:nvPr>
        </p:nvSpPr>
        <p:spPr/>
        <p:txBody>
          <a:bodyPr/>
          <a:lstStyle/>
          <a:p>
            <a:fld id="{601DD6A8-F20E-4B0C-BFB9-FCE70A87C874}" type="datetimeFigureOut">
              <a:rPr lang="fr-FR" smtClean="0"/>
              <a:t>21/02/2023</a:t>
            </a:fld>
            <a:endParaRPr lang="fr-FR"/>
          </a:p>
        </p:txBody>
      </p:sp>
      <p:sp>
        <p:nvSpPr>
          <p:cNvPr id="6" name="Espace réservé du pied de page 5">
            <a:extLst>
              <a:ext uri="{FF2B5EF4-FFF2-40B4-BE49-F238E27FC236}">
                <a16:creationId xmlns:a16="http://schemas.microsoft.com/office/drawing/2014/main" id="{BA69815B-2FC3-2F75-EB34-54723E7F024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12B0DCC-8A23-F42A-6DFC-8AFC27414DCD}"/>
              </a:ext>
            </a:extLst>
          </p:cNvPr>
          <p:cNvSpPr>
            <a:spLocks noGrp="1"/>
          </p:cNvSpPr>
          <p:nvPr>
            <p:ph type="sldNum" sz="quarter" idx="12"/>
          </p:nvPr>
        </p:nvSpPr>
        <p:spPr/>
        <p:txBody>
          <a:bodyPr/>
          <a:lstStyle/>
          <a:p>
            <a:fld id="{3D71B15D-DAFF-4A63-8DDD-97E25369272C}" type="slidenum">
              <a:rPr lang="fr-FR" smtClean="0"/>
              <a:t>‹N°›</a:t>
            </a:fld>
            <a:endParaRPr lang="fr-FR"/>
          </a:p>
        </p:txBody>
      </p:sp>
    </p:spTree>
    <p:extLst>
      <p:ext uri="{BB962C8B-B14F-4D97-AF65-F5344CB8AC3E}">
        <p14:creationId xmlns:p14="http://schemas.microsoft.com/office/powerpoint/2010/main" val="2173875101"/>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DE27C60-54CD-A44A-0225-3F0EF65FEFE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FDB03C14-2A8D-463F-CFA7-5A9EB52DEF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3C448A1-AFF9-13E6-1931-4FDF3EFF4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7927FDC-CF35-8912-DBE7-F7A8EF00CBFA}"/>
              </a:ext>
            </a:extLst>
          </p:cNvPr>
          <p:cNvSpPr>
            <a:spLocks noGrp="1"/>
          </p:cNvSpPr>
          <p:nvPr>
            <p:ph type="dt" sz="half" idx="10"/>
          </p:nvPr>
        </p:nvSpPr>
        <p:spPr/>
        <p:txBody>
          <a:bodyPr/>
          <a:lstStyle/>
          <a:p>
            <a:fld id="{601DD6A8-F20E-4B0C-BFB9-FCE70A87C874}" type="datetimeFigureOut">
              <a:rPr lang="fr-FR" smtClean="0"/>
              <a:t>21/02/2023</a:t>
            </a:fld>
            <a:endParaRPr lang="fr-FR"/>
          </a:p>
        </p:txBody>
      </p:sp>
      <p:sp>
        <p:nvSpPr>
          <p:cNvPr id="6" name="Espace réservé du pied de page 5">
            <a:extLst>
              <a:ext uri="{FF2B5EF4-FFF2-40B4-BE49-F238E27FC236}">
                <a16:creationId xmlns:a16="http://schemas.microsoft.com/office/drawing/2014/main" id="{4E018EF3-3BFE-6F2D-A671-0D2C9FAD004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2335450-F4A2-D4C2-7CD7-903B7C04A374}"/>
              </a:ext>
            </a:extLst>
          </p:cNvPr>
          <p:cNvSpPr>
            <a:spLocks noGrp="1"/>
          </p:cNvSpPr>
          <p:nvPr>
            <p:ph type="sldNum" sz="quarter" idx="12"/>
          </p:nvPr>
        </p:nvSpPr>
        <p:spPr/>
        <p:txBody>
          <a:bodyPr/>
          <a:lstStyle/>
          <a:p>
            <a:fld id="{3D71B15D-DAFF-4A63-8DDD-97E25369272C}" type="slidenum">
              <a:rPr lang="fr-FR" smtClean="0"/>
              <a:t>‹N°›</a:t>
            </a:fld>
            <a:endParaRPr lang="fr-FR"/>
          </a:p>
        </p:txBody>
      </p:sp>
    </p:spTree>
    <p:extLst>
      <p:ext uri="{BB962C8B-B14F-4D97-AF65-F5344CB8AC3E}">
        <p14:creationId xmlns:p14="http://schemas.microsoft.com/office/powerpoint/2010/main" val="251476791"/>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9F796C-56C9-BD7C-71F6-A9922B4FAEB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EE4F5A0-FF0C-F605-9A2F-87991A6952C3}"/>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8030258-39F0-4662-0B5F-16BF8D5012E5}"/>
              </a:ext>
            </a:extLst>
          </p:cNvPr>
          <p:cNvSpPr>
            <a:spLocks noGrp="1"/>
          </p:cNvSpPr>
          <p:nvPr>
            <p:ph type="dt" sz="half" idx="10"/>
          </p:nvPr>
        </p:nvSpPr>
        <p:spPr/>
        <p:txBody>
          <a:bodyPr/>
          <a:lstStyle/>
          <a:p>
            <a:fld id="{601DD6A8-F20E-4B0C-BFB9-FCE70A87C874}" type="datetimeFigureOut">
              <a:rPr lang="fr-FR" smtClean="0"/>
              <a:t>21/02/2023</a:t>
            </a:fld>
            <a:endParaRPr lang="fr-FR"/>
          </a:p>
        </p:txBody>
      </p:sp>
      <p:sp>
        <p:nvSpPr>
          <p:cNvPr id="5" name="Espace réservé du pied de page 4">
            <a:extLst>
              <a:ext uri="{FF2B5EF4-FFF2-40B4-BE49-F238E27FC236}">
                <a16:creationId xmlns:a16="http://schemas.microsoft.com/office/drawing/2014/main" id="{2EED800C-09A6-43A3-B766-46B98BE5BE7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2B6D968-AEE6-6061-EE8D-0F83EFC8C69D}"/>
              </a:ext>
            </a:extLst>
          </p:cNvPr>
          <p:cNvSpPr>
            <a:spLocks noGrp="1"/>
          </p:cNvSpPr>
          <p:nvPr>
            <p:ph type="sldNum" sz="quarter" idx="12"/>
          </p:nvPr>
        </p:nvSpPr>
        <p:spPr/>
        <p:txBody>
          <a:bodyPr/>
          <a:lstStyle/>
          <a:p>
            <a:fld id="{3D71B15D-DAFF-4A63-8DDD-97E25369272C}" type="slidenum">
              <a:rPr lang="fr-FR" smtClean="0"/>
              <a:t>‹N°›</a:t>
            </a:fld>
            <a:endParaRPr lang="fr-FR"/>
          </a:p>
        </p:txBody>
      </p:sp>
    </p:spTree>
    <p:extLst>
      <p:ext uri="{BB962C8B-B14F-4D97-AF65-F5344CB8AC3E}">
        <p14:creationId xmlns:p14="http://schemas.microsoft.com/office/powerpoint/2010/main" val="2259397797"/>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CC10216-4B58-D14E-0CD9-005A484D0FF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186A6D6-0454-E35E-5B8E-3913CC1AE76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0B06F3-7303-8328-CE97-638CD47811B2}"/>
              </a:ext>
            </a:extLst>
          </p:cNvPr>
          <p:cNvSpPr>
            <a:spLocks noGrp="1"/>
          </p:cNvSpPr>
          <p:nvPr>
            <p:ph type="dt" sz="half" idx="10"/>
          </p:nvPr>
        </p:nvSpPr>
        <p:spPr/>
        <p:txBody>
          <a:bodyPr/>
          <a:lstStyle/>
          <a:p>
            <a:fld id="{601DD6A8-F20E-4B0C-BFB9-FCE70A87C874}" type="datetimeFigureOut">
              <a:rPr lang="fr-FR" smtClean="0"/>
              <a:t>21/02/2023</a:t>
            </a:fld>
            <a:endParaRPr lang="fr-FR"/>
          </a:p>
        </p:txBody>
      </p:sp>
      <p:sp>
        <p:nvSpPr>
          <p:cNvPr id="5" name="Espace réservé du pied de page 4">
            <a:extLst>
              <a:ext uri="{FF2B5EF4-FFF2-40B4-BE49-F238E27FC236}">
                <a16:creationId xmlns:a16="http://schemas.microsoft.com/office/drawing/2014/main" id="{0BF63403-34A5-2FDF-DC06-F7481B26F81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1F1D4AB-8C67-7B50-DEDA-B2EBFF7351B0}"/>
              </a:ext>
            </a:extLst>
          </p:cNvPr>
          <p:cNvSpPr>
            <a:spLocks noGrp="1"/>
          </p:cNvSpPr>
          <p:nvPr>
            <p:ph type="sldNum" sz="quarter" idx="12"/>
          </p:nvPr>
        </p:nvSpPr>
        <p:spPr/>
        <p:txBody>
          <a:bodyPr/>
          <a:lstStyle/>
          <a:p>
            <a:fld id="{3D71B15D-DAFF-4A63-8DDD-97E25369272C}" type="slidenum">
              <a:rPr lang="fr-FR" smtClean="0"/>
              <a:t>‹N°›</a:t>
            </a:fld>
            <a:endParaRPr lang="fr-FR"/>
          </a:p>
        </p:txBody>
      </p:sp>
    </p:spTree>
    <p:extLst>
      <p:ext uri="{BB962C8B-B14F-4D97-AF65-F5344CB8AC3E}">
        <p14:creationId xmlns:p14="http://schemas.microsoft.com/office/powerpoint/2010/main" val="3186257875"/>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5B032B71-2286-A800-9A5C-8C45838181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6BB6173A-A533-40A2-B356-7C50196819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3831AC9-3DC7-0236-05A9-39F7DA9714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1DD6A8-F20E-4B0C-BFB9-FCE70A87C874}" type="datetimeFigureOut">
              <a:rPr lang="fr-FR" smtClean="0"/>
              <a:t>21/02/2023</a:t>
            </a:fld>
            <a:endParaRPr lang="fr-FR"/>
          </a:p>
        </p:txBody>
      </p:sp>
      <p:sp>
        <p:nvSpPr>
          <p:cNvPr id="5" name="Espace réservé du pied de page 4">
            <a:extLst>
              <a:ext uri="{FF2B5EF4-FFF2-40B4-BE49-F238E27FC236}">
                <a16:creationId xmlns:a16="http://schemas.microsoft.com/office/drawing/2014/main" id="{3456AD45-2F5E-ECA0-9889-B7BDF4AB71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28DCB7EC-E16C-B456-AC7C-F0129DBDE7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71B15D-DAFF-4A63-8DDD-97E25369272C}" type="slidenum">
              <a:rPr lang="fr-FR" smtClean="0"/>
              <a:t>‹N°›</a:t>
            </a:fld>
            <a:endParaRPr lang="fr-FR"/>
          </a:p>
        </p:txBody>
      </p:sp>
    </p:spTree>
    <p:extLst>
      <p:ext uri="{BB962C8B-B14F-4D97-AF65-F5344CB8AC3E}">
        <p14:creationId xmlns:p14="http://schemas.microsoft.com/office/powerpoint/2010/main" val="21161838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nature&#10;&#10;Description générée automatiquement">
            <a:extLst>
              <a:ext uri="{FF2B5EF4-FFF2-40B4-BE49-F238E27FC236}">
                <a16:creationId xmlns:a16="http://schemas.microsoft.com/office/drawing/2014/main" id="{46170635-3107-DA35-5397-A71F5B460E93}"/>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24000" y="920931"/>
            <a:ext cx="9093200" cy="5016137"/>
          </a:xfrm>
          <a:prstGeom prst="rect">
            <a:avLst/>
          </a:prstGeom>
        </p:spPr>
      </p:pic>
      <p:sp>
        <p:nvSpPr>
          <p:cNvPr id="4" name="ZoneTexte 3">
            <a:extLst>
              <a:ext uri="{FF2B5EF4-FFF2-40B4-BE49-F238E27FC236}">
                <a16:creationId xmlns:a16="http://schemas.microsoft.com/office/drawing/2014/main" id="{43929F36-908C-F33D-7FE9-BC3F5626C15E}"/>
              </a:ext>
            </a:extLst>
          </p:cNvPr>
          <p:cNvSpPr txBox="1"/>
          <p:nvPr/>
        </p:nvSpPr>
        <p:spPr>
          <a:xfrm>
            <a:off x="5012381" y="5867279"/>
            <a:ext cx="7645400" cy="400110"/>
          </a:xfrm>
          <a:prstGeom prst="rect">
            <a:avLst/>
          </a:prstGeom>
          <a:noFill/>
        </p:spPr>
        <p:txBody>
          <a:bodyPr wrap="square" rtlCol="0">
            <a:spAutoFit/>
          </a:bodyPr>
          <a:lstStyle/>
          <a:p>
            <a:r>
              <a:rPr lang="fr-FR" sz="2000" b="1" dirty="0">
                <a:solidFill>
                  <a:schemeClr val="bg1"/>
                </a:solidFill>
              </a:rPr>
              <a:t>Glace du lac Baïkal</a:t>
            </a:r>
          </a:p>
        </p:txBody>
      </p:sp>
      <p:sp>
        <p:nvSpPr>
          <p:cNvPr id="5" name="ZoneTexte 4">
            <a:extLst>
              <a:ext uri="{FF2B5EF4-FFF2-40B4-BE49-F238E27FC236}">
                <a16:creationId xmlns:a16="http://schemas.microsoft.com/office/drawing/2014/main" id="{73FF16EE-D3C8-FEFF-3999-31536B661F60}"/>
              </a:ext>
            </a:extLst>
          </p:cNvPr>
          <p:cNvSpPr txBox="1"/>
          <p:nvPr/>
        </p:nvSpPr>
        <p:spPr>
          <a:xfrm>
            <a:off x="3182747" y="459266"/>
            <a:ext cx="7994822" cy="461665"/>
          </a:xfrm>
          <a:prstGeom prst="rect">
            <a:avLst/>
          </a:prstGeom>
          <a:noFill/>
        </p:spPr>
        <p:txBody>
          <a:bodyPr wrap="square" rtlCol="0">
            <a:spAutoFit/>
          </a:bodyPr>
          <a:lstStyle/>
          <a:p>
            <a:r>
              <a:rPr lang="fr-FR" sz="2400" b="1" dirty="0">
                <a:solidFill>
                  <a:schemeClr val="bg1"/>
                </a:solidFill>
              </a:rPr>
              <a:t>Lorient Vous Propose Le Lac Baïkal  ( Sibérie )</a:t>
            </a:r>
          </a:p>
        </p:txBody>
      </p:sp>
    </p:spTree>
    <p:extLst>
      <p:ext uri="{BB962C8B-B14F-4D97-AF65-F5344CB8AC3E}">
        <p14:creationId xmlns:p14="http://schemas.microsoft.com/office/powerpoint/2010/main" val="1491483469"/>
      </p:ext>
    </p:extLst>
  </p:cSld>
  <p:clrMapOvr>
    <a:masterClrMapping/>
  </p:clrMapOvr>
  <mc:AlternateContent xmlns:mc="http://schemas.openxmlformats.org/markup-compatibility/2006">
    <mc:Choice xmlns:p14="http://schemas.microsoft.com/office/powerpoint/2010/main" Requires="p14">
      <p:transition spd="slow" p14:dur="5000" advClick="0" advTm="17000">
        <p:cut/>
        <p:sndAc>
          <p:stSnd loop="1">
            <p:snd r:embed="rId2" name="Патимат Расулова - Карие глаза (Звёзды DagMusic) Cover Version.wav"/>
          </p:stSnd>
        </p:sndAc>
      </p:transition>
    </mc:Choice>
    <mc:Fallback>
      <p:transition spd="slow" advClick="0" advTm="17000">
        <p:cut/>
        <p:sndAc>
          <p:stSnd loop="1">
            <p:snd r:embed="rId2" name="Патимат Расулова - Карие глаза (Звёзды DagMusic) Cover Versio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A08211-7320-5413-1A85-15410E095FEC}"/>
              </a:ext>
            </a:extLst>
          </p:cNvPr>
          <p:cNvSpPr/>
          <p:nvPr/>
        </p:nvSpPr>
        <p:spPr>
          <a:xfrm>
            <a:off x="0" y="0"/>
            <a:ext cx="12192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Le lac Baïkal est un grand lac très ancien situé dans la région montagneuse russe de la Sibérie, au nord de la frontière mongole. Considéré comme le lac le plus profond du monde, il est entouré par un réseau de sentiers de randonnée appelé Great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Baikal</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Trail. Le village de </a:t>
            </a:r>
            <a:r>
              <a:rPr lang="fr-FR" sz="3600" b="1" dirty="0" err="1">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Listvyanka</a:t>
            </a:r>
            <a:r>
              <a:rPr lang="fr-FR" sz="3600" b="1" dirty="0">
                <a:ln>
                  <a:solidFill>
                    <a:schemeClr val="tx1"/>
                  </a:solidFill>
                </a:ln>
                <a:solidFill>
                  <a:srgbClr val="FFFF00"/>
                </a:solidFill>
                <a:effectLst>
                  <a:glow rad="228600">
                    <a:schemeClr val="accent4">
                      <a:satMod val="175000"/>
                      <a:alpha val="40000"/>
                    </a:schemeClr>
                  </a:glow>
                </a:effectLst>
                <a:latin typeface="Algerian" panose="04020705040A02060702" pitchFamily="82" charset="0"/>
              </a:rPr>
              <a:t>, sur sa rive occidentale, est un camp de base estival bien connu des amateurs d'animaux sauvages, mais aussi des patineurs sur glace et des amateurs de traîneau à chiens en hiver. </a:t>
            </a:r>
          </a:p>
        </p:txBody>
      </p:sp>
    </p:spTree>
    <p:extLst>
      <p:ext uri="{BB962C8B-B14F-4D97-AF65-F5344CB8AC3E}">
        <p14:creationId xmlns:p14="http://schemas.microsoft.com/office/powerpoint/2010/main" val="700931236"/>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5" name="Image 4" descr="Une image contenant extérieur, eau, ciel, personne&#10;&#10;Description générée automatiquement">
            <a:extLst>
              <a:ext uri="{FF2B5EF4-FFF2-40B4-BE49-F238E27FC236}">
                <a16:creationId xmlns:a16="http://schemas.microsoft.com/office/drawing/2014/main" id="{2AED2C2C-0DA5-BC68-7801-DCAAEFB4F7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13005" y="778476"/>
            <a:ext cx="7982465" cy="5301048"/>
          </a:xfrm>
          <a:prstGeom prst="rect">
            <a:avLst/>
          </a:prstGeom>
        </p:spPr>
      </p:pic>
      <p:sp>
        <p:nvSpPr>
          <p:cNvPr id="6" name="ZoneTexte 5">
            <a:extLst>
              <a:ext uri="{FF2B5EF4-FFF2-40B4-BE49-F238E27FC236}">
                <a16:creationId xmlns:a16="http://schemas.microsoft.com/office/drawing/2014/main" id="{63EC99A2-3FC6-5767-A3A6-430BF6EF550E}"/>
              </a:ext>
            </a:extLst>
          </p:cNvPr>
          <p:cNvSpPr txBox="1"/>
          <p:nvPr/>
        </p:nvSpPr>
        <p:spPr>
          <a:xfrm>
            <a:off x="4324865" y="6079524"/>
            <a:ext cx="5535827" cy="400110"/>
          </a:xfrm>
          <a:prstGeom prst="rect">
            <a:avLst/>
          </a:prstGeom>
          <a:noFill/>
        </p:spPr>
        <p:txBody>
          <a:bodyPr wrap="square" rtlCol="0">
            <a:spAutoFit/>
          </a:bodyPr>
          <a:lstStyle/>
          <a:p>
            <a:r>
              <a:rPr lang="fr-FR" sz="2000" b="1" dirty="0">
                <a:solidFill>
                  <a:schemeClr val="bg1"/>
                </a:solidFill>
              </a:rPr>
              <a:t>Chaman bouriate sur l'île d'</a:t>
            </a:r>
            <a:r>
              <a:rPr lang="fr-FR" sz="2000" b="1" dirty="0" err="1">
                <a:solidFill>
                  <a:schemeClr val="bg1"/>
                </a:solidFill>
              </a:rPr>
              <a:t>Olkhon</a:t>
            </a:r>
            <a:endParaRPr lang="fr-FR" sz="2000" b="1" dirty="0">
              <a:solidFill>
                <a:schemeClr val="bg1"/>
              </a:solidFill>
            </a:endParaRPr>
          </a:p>
        </p:txBody>
      </p:sp>
    </p:spTree>
    <p:extLst>
      <p:ext uri="{BB962C8B-B14F-4D97-AF65-F5344CB8AC3E}">
        <p14:creationId xmlns:p14="http://schemas.microsoft.com/office/powerpoint/2010/main" val="718059030"/>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rive&#10;&#10;Description générée automatiquement">
            <a:extLst>
              <a:ext uri="{FF2B5EF4-FFF2-40B4-BE49-F238E27FC236}">
                <a16:creationId xmlns:a16="http://schemas.microsoft.com/office/drawing/2014/main" id="{2B414D00-C6AE-79D4-0EF6-4BD337D5C13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667000" y="568410"/>
            <a:ext cx="6858000" cy="5202195"/>
          </a:xfrm>
          <a:prstGeom prst="rect">
            <a:avLst/>
          </a:prstGeom>
        </p:spPr>
      </p:pic>
      <p:sp>
        <p:nvSpPr>
          <p:cNvPr id="5" name="ZoneTexte 4">
            <a:extLst>
              <a:ext uri="{FF2B5EF4-FFF2-40B4-BE49-F238E27FC236}">
                <a16:creationId xmlns:a16="http://schemas.microsoft.com/office/drawing/2014/main" id="{A15D296B-E4B8-C147-9FEA-203E7730BD91}"/>
              </a:ext>
            </a:extLst>
          </p:cNvPr>
          <p:cNvSpPr txBox="1"/>
          <p:nvPr/>
        </p:nvSpPr>
        <p:spPr>
          <a:xfrm>
            <a:off x="766119" y="5770605"/>
            <a:ext cx="11269361" cy="1015663"/>
          </a:xfrm>
          <a:prstGeom prst="rect">
            <a:avLst/>
          </a:prstGeom>
          <a:noFill/>
        </p:spPr>
        <p:txBody>
          <a:bodyPr wrap="square" rtlCol="0">
            <a:spAutoFit/>
          </a:bodyPr>
          <a:lstStyle/>
          <a:p>
            <a:r>
              <a:rPr lang="fr-FR" sz="2000" b="1" dirty="0">
                <a:solidFill>
                  <a:schemeClr val="bg1"/>
                </a:solidFill>
              </a:rPr>
              <a:t>La traversée de la Petite Mer sur la glace est entretenue par le service d'entretien de la route d'</a:t>
            </a:r>
            <a:r>
              <a:rPr lang="fr-FR" sz="2000" b="1" dirty="0" err="1">
                <a:solidFill>
                  <a:schemeClr val="bg1"/>
                </a:solidFill>
              </a:rPr>
              <a:t>Ust-Ordynsky</a:t>
            </a:r>
            <a:r>
              <a:rPr lang="fr-FR" sz="2000" b="1" dirty="0">
                <a:solidFill>
                  <a:schemeClr val="bg1"/>
                </a:solidFill>
              </a:rPr>
              <a:t> de OAO </a:t>
            </a:r>
            <a:r>
              <a:rPr lang="fr-FR" sz="2000" b="1" dirty="0" err="1">
                <a:solidFill>
                  <a:schemeClr val="bg1"/>
                </a:solidFill>
              </a:rPr>
              <a:t>Irkutsk</a:t>
            </a:r>
            <a:r>
              <a:rPr lang="fr-FR" sz="2000" b="1" dirty="0">
                <a:solidFill>
                  <a:schemeClr val="bg1"/>
                </a:solidFill>
              </a:rPr>
              <a:t> Oblast et relève de </a:t>
            </a:r>
            <a:r>
              <a:rPr lang="fr-FR" sz="2000" b="1" dirty="0" err="1">
                <a:solidFill>
                  <a:schemeClr val="bg1"/>
                </a:solidFill>
              </a:rPr>
              <a:t>Sakhyurtinskoe</a:t>
            </a:r>
            <a:r>
              <a:rPr lang="fr-FR" sz="2000" b="1" dirty="0">
                <a:solidFill>
                  <a:schemeClr val="bg1"/>
                </a:solidFill>
              </a:rPr>
              <a:t> PSP MSS de la fédération de Russie pour l'Oblast d'</a:t>
            </a:r>
            <a:r>
              <a:rPr lang="fr-FR" sz="2000" b="1" dirty="0" err="1">
                <a:solidFill>
                  <a:schemeClr val="bg1"/>
                </a:solidFill>
              </a:rPr>
              <a:t>Irkutsk</a:t>
            </a:r>
            <a:r>
              <a:rPr lang="fr-FR" dirty="0">
                <a:solidFill>
                  <a:schemeClr val="bg1"/>
                </a:solidFill>
              </a:rPr>
              <a:t>.</a:t>
            </a:r>
          </a:p>
        </p:txBody>
      </p:sp>
    </p:spTree>
    <p:extLst>
      <p:ext uri="{BB962C8B-B14F-4D97-AF65-F5344CB8AC3E}">
        <p14:creationId xmlns:p14="http://schemas.microsoft.com/office/powerpoint/2010/main" val="748527391"/>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usine&#10;&#10;Description générée automatiquement">
            <a:extLst>
              <a:ext uri="{FF2B5EF4-FFF2-40B4-BE49-F238E27FC236}">
                <a16:creationId xmlns:a16="http://schemas.microsoft.com/office/drawing/2014/main" id="{74C73D1B-6145-0B26-BDD6-6D4D5F486B8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04086" y="1050324"/>
            <a:ext cx="8452022" cy="4782065"/>
          </a:xfrm>
          <a:prstGeom prst="rect">
            <a:avLst/>
          </a:prstGeom>
        </p:spPr>
      </p:pic>
      <p:sp>
        <p:nvSpPr>
          <p:cNvPr id="4" name="ZoneTexte 3">
            <a:extLst>
              <a:ext uri="{FF2B5EF4-FFF2-40B4-BE49-F238E27FC236}">
                <a16:creationId xmlns:a16="http://schemas.microsoft.com/office/drawing/2014/main" id="{D30B29D2-E41F-2FC2-791F-EA9E659B574C}"/>
              </a:ext>
            </a:extLst>
          </p:cNvPr>
          <p:cNvSpPr txBox="1"/>
          <p:nvPr/>
        </p:nvSpPr>
        <p:spPr>
          <a:xfrm>
            <a:off x="2467232" y="5832389"/>
            <a:ext cx="9724768" cy="400110"/>
          </a:xfrm>
          <a:prstGeom prst="rect">
            <a:avLst/>
          </a:prstGeom>
          <a:noFill/>
        </p:spPr>
        <p:txBody>
          <a:bodyPr wrap="square" rtlCol="0">
            <a:spAutoFit/>
          </a:bodyPr>
          <a:lstStyle/>
          <a:p>
            <a:r>
              <a:rPr lang="fr-FR" sz="2000" b="1" dirty="0">
                <a:solidFill>
                  <a:schemeClr val="bg1"/>
                </a:solidFill>
              </a:rPr>
              <a:t>L'usine de papier et de cellulose </a:t>
            </a:r>
            <a:r>
              <a:rPr lang="fr-FR" sz="2000" b="1" dirty="0" err="1">
                <a:solidFill>
                  <a:schemeClr val="bg1"/>
                </a:solidFill>
              </a:rPr>
              <a:t>Baikalsk</a:t>
            </a:r>
            <a:r>
              <a:rPr lang="fr-FR" sz="2000" b="1" dirty="0">
                <a:solidFill>
                  <a:schemeClr val="bg1"/>
                </a:solidFill>
              </a:rPr>
              <a:t> sur les rives du lac Baïkal.</a:t>
            </a:r>
          </a:p>
        </p:txBody>
      </p:sp>
    </p:spTree>
    <p:extLst>
      <p:ext uri="{BB962C8B-B14F-4D97-AF65-F5344CB8AC3E}">
        <p14:creationId xmlns:p14="http://schemas.microsoft.com/office/powerpoint/2010/main" val="516370617"/>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ciel, extérieur, montagne&#10;&#10;Description générée automatiquement">
            <a:extLst>
              <a:ext uri="{FF2B5EF4-FFF2-40B4-BE49-F238E27FC236}">
                <a16:creationId xmlns:a16="http://schemas.microsoft.com/office/drawing/2014/main" id="{9303834B-394B-A6F7-8795-D67DFD5E07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68162" y="827902"/>
            <a:ext cx="8810368" cy="5128055"/>
          </a:xfrm>
          <a:prstGeom prst="rect">
            <a:avLst/>
          </a:prstGeom>
        </p:spPr>
      </p:pic>
      <p:sp>
        <p:nvSpPr>
          <p:cNvPr id="4" name="ZoneTexte 3">
            <a:extLst>
              <a:ext uri="{FF2B5EF4-FFF2-40B4-BE49-F238E27FC236}">
                <a16:creationId xmlns:a16="http://schemas.microsoft.com/office/drawing/2014/main" id="{FCFDD2A3-9AAA-825F-9492-787FE44BAE9A}"/>
              </a:ext>
            </a:extLst>
          </p:cNvPr>
          <p:cNvSpPr txBox="1"/>
          <p:nvPr/>
        </p:nvSpPr>
        <p:spPr>
          <a:xfrm>
            <a:off x="3435178" y="5955957"/>
            <a:ext cx="8229600" cy="400110"/>
          </a:xfrm>
          <a:prstGeom prst="rect">
            <a:avLst/>
          </a:prstGeom>
          <a:noFill/>
        </p:spPr>
        <p:txBody>
          <a:bodyPr wrap="square" rtlCol="0">
            <a:spAutoFit/>
          </a:bodyPr>
          <a:lstStyle/>
          <a:p>
            <a:r>
              <a:rPr lang="fr-FR" sz="2000" b="1" dirty="0"/>
              <a:t>Panorama sur le cap </a:t>
            </a:r>
            <a:r>
              <a:rPr lang="fr-FR" sz="2000" b="1" dirty="0" err="1"/>
              <a:t>Bourkhan</a:t>
            </a:r>
            <a:r>
              <a:rPr lang="fr-FR" sz="2000" b="1" dirty="0"/>
              <a:t> et la Petite Mer.</a:t>
            </a:r>
          </a:p>
        </p:txBody>
      </p:sp>
    </p:spTree>
    <p:extLst>
      <p:ext uri="{BB962C8B-B14F-4D97-AF65-F5344CB8AC3E}">
        <p14:creationId xmlns:p14="http://schemas.microsoft.com/office/powerpoint/2010/main" val="567497817"/>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montagne, extérieur, nature&#10;&#10;Description générée automatiquement">
            <a:extLst>
              <a:ext uri="{FF2B5EF4-FFF2-40B4-BE49-F238E27FC236}">
                <a16:creationId xmlns:a16="http://schemas.microsoft.com/office/drawing/2014/main" id="{645B3695-5006-DE3B-2515-67D0A91329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6378" y="939115"/>
            <a:ext cx="8971006" cy="5016842"/>
          </a:xfrm>
          <a:prstGeom prst="rect">
            <a:avLst/>
          </a:prstGeom>
        </p:spPr>
      </p:pic>
      <p:sp>
        <p:nvSpPr>
          <p:cNvPr id="4" name="ZoneTexte 3">
            <a:extLst>
              <a:ext uri="{FF2B5EF4-FFF2-40B4-BE49-F238E27FC236}">
                <a16:creationId xmlns:a16="http://schemas.microsoft.com/office/drawing/2014/main" id="{38864661-8A48-D8CC-4E76-623997AA0245}"/>
              </a:ext>
            </a:extLst>
          </p:cNvPr>
          <p:cNvSpPr txBox="1"/>
          <p:nvPr/>
        </p:nvSpPr>
        <p:spPr>
          <a:xfrm>
            <a:off x="2508422" y="5955957"/>
            <a:ext cx="7871254" cy="707886"/>
          </a:xfrm>
          <a:prstGeom prst="rect">
            <a:avLst/>
          </a:prstGeom>
          <a:noFill/>
        </p:spPr>
        <p:txBody>
          <a:bodyPr wrap="square" rtlCol="0">
            <a:spAutoFit/>
          </a:bodyPr>
          <a:lstStyle/>
          <a:p>
            <a:r>
              <a:rPr lang="fr-FR" sz="2000" b="1" dirty="0"/>
              <a:t> Rive orientale du lac Baïkal , île de </a:t>
            </a:r>
            <a:r>
              <a:rPr lang="fr-FR" sz="2000" b="1" dirty="0" err="1"/>
              <a:t>Svyatoy</a:t>
            </a:r>
            <a:r>
              <a:rPr lang="fr-FR" sz="2000" b="1" dirty="0"/>
              <a:t> Nos (Holy </a:t>
            </a:r>
            <a:r>
              <a:rPr lang="fr-FR" sz="2000" b="1" dirty="0" err="1"/>
              <a:t>Nose</a:t>
            </a:r>
            <a:r>
              <a:rPr lang="fr-FR" sz="2000" b="1" dirty="0"/>
              <a:t>, altitude maximale 1877 m)</a:t>
            </a:r>
          </a:p>
        </p:txBody>
      </p:sp>
    </p:spTree>
    <p:extLst>
      <p:ext uri="{BB962C8B-B14F-4D97-AF65-F5344CB8AC3E}">
        <p14:creationId xmlns:p14="http://schemas.microsoft.com/office/powerpoint/2010/main" val="3075278023"/>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eau, herbe, nature&#10;&#10;Description générée automatiquement">
            <a:extLst>
              <a:ext uri="{FF2B5EF4-FFF2-40B4-BE49-F238E27FC236}">
                <a16:creationId xmlns:a16="http://schemas.microsoft.com/office/drawing/2014/main" id="{074062F3-106C-04A7-4580-A2B90849CED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55805" y="988541"/>
            <a:ext cx="8760941" cy="4905632"/>
          </a:xfrm>
          <a:prstGeom prst="rect">
            <a:avLst/>
          </a:prstGeom>
        </p:spPr>
      </p:pic>
      <p:sp>
        <p:nvSpPr>
          <p:cNvPr id="4" name="ZoneTexte 3">
            <a:extLst>
              <a:ext uri="{FF2B5EF4-FFF2-40B4-BE49-F238E27FC236}">
                <a16:creationId xmlns:a16="http://schemas.microsoft.com/office/drawing/2014/main" id="{6A889352-DEE6-5BFE-6C58-75BE9154E142}"/>
              </a:ext>
            </a:extLst>
          </p:cNvPr>
          <p:cNvSpPr txBox="1"/>
          <p:nvPr/>
        </p:nvSpPr>
        <p:spPr>
          <a:xfrm>
            <a:off x="5288692" y="5965967"/>
            <a:ext cx="7611762" cy="400110"/>
          </a:xfrm>
          <a:prstGeom prst="rect">
            <a:avLst/>
          </a:prstGeom>
          <a:noFill/>
        </p:spPr>
        <p:txBody>
          <a:bodyPr wrap="square" rtlCol="0">
            <a:spAutoFit/>
          </a:bodyPr>
          <a:lstStyle/>
          <a:p>
            <a:r>
              <a:rPr lang="fr-FR" sz="2000" b="1" dirty="0"/>
              <a:t>L'île d'</a:t>
            </a:r>
            <a:r>
              <a:rPr lang="fr-FR" sz="2000" b="1" dirty="0" err="1"/>
              <a:t>Olkhon</a:t>
            </a:r>
            <a:r>
              <a:rPr lang="fr-FR" sz="2000" b="1" dirty="0"/>
              <a:t>.</a:t>
            </a:r>
          </a:p>
        </p:txBody>
      </p:sp>
    </p:spTree>
    <p:extLst>
      <p:ext uri="{BB962C8B-B14F-4D97-AF65-F5344CB8AC3E}">
        <p14:creationId xmlns:p14="http://schemas.microsoft.com/office/powerpoint/2010/main" val="3334296704"/>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glace, nature, extérieur&#10;&#10;Description générée automatiquement">
            <a:extLst>
              <a:ext uri="{FF2B5EF4-FFF2-40B4-BE49-F238E27FC236}">
                <a16:creationId xmlns:a16="http://schemas.microsoft.com/office/drawing/2014/main" id="{BA2E3ED0-DB4E-75F1-DA2E-988DDC8581E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28800" y="1099751"/>
            <a:ext cx="8550876" cy="4893276"/>
          </a:xfrm>
          <a:prstGeom prst="rect">
            <a:avLst/>
          </a:prstGeom>
        </p:spPr>
      </p:pic>
      <p:sp>
        <p:nvSpPr>
          <p:cNvPr id="4" name="ZoneTexte 3">
            <a:extLst>
              <a:ext uri="{FF2B5EF4-FFF2-40B4-BE49-F238E27FC236}">
                <a16:creationId xmlns:a16="http://schemas.microsoft.com/office/drawing/2014/main" id="{897755DF-9C19-5868-3FFF-5D5A2D67A74F}"/>
              </a:ext>
            </a:extLst>
          </p:cNvPr>
          <p:cNvSpPr txBox="1"/>
          <p:nvPr/>
        </p:nvSpPr>
        <p:spPr>
          <a:xfrm>
            <a:off x="4806778" y="5906529"/>
            <a:ext cx="7784757" cy="400110"/>
          </a:xfrm>
          <a:prstGeom prst="rect">
            <a:avLst/>
          </a:prstGeom>
          <a:noFill/>
        </p:spPr>
        <p:txBody>
          <a:bodyPr wrap="square" rtlCol="0">
            <a:spAutoFit/>
          </a:bodyPr>
          <a:lstStyle/>
          <a:p>
            <a:r>
              <a:rPr lang="fr-FR" sz="2000" b="1" dirty="0">
                <a:solidFill>
                  <a:schemeClr val="bg1"/>
                </a:solidFill>
              </a:rPr>
              <a:t>Le lac Baïkal en hiver.</a:t>
            </a:r>
          </a:p>
        </p:txBody>
      </p:sp>
    </p:spTree>
    <p:extLst>
      <p:ext uri="{BB962C8B-B14F-4D97-AF65-F5344CB8AC3E}">
        <p14:creationId xmlns:p14="http://schemas.microsoft.com/office/powerpoint/2010/main" val="2835248651"/>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grille&#10;&#10;Description générée automatiquement">
            <a:extLst>
              <a:ext uri="{FF2B5EF4-FFF2-40B4-BE49-F238E27FC236}">
                <a16:creationId xmlns:a16="http://schemas.microsoft.com/office/drawing/2014/main" id="{4C239252-C48B-FE63-F94F-8534F9ABC99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42303" y="1037968"/>
            <a:ext cx="8513805" cy="4868562"/>
          </a:xfrm>
          <a:prstGeom prst="rect">
            <a:avLst/>
          </a:prstGeom>
        </p:spPr>
      </p:pic>
      <p:sp>
        <p:nvSpPr>
          <p:cNvPr id="4" name="ZoneTexte 3">
            <a:extLst>
              <a:ext uri="{FF2B5EF4-FFF2-40B4-BE49-F238E27FC236}">
                <a16:creationId xmlns:a16="http://schemas.microsoft.com/office/drawing/2014/main" id="{A1BE3B8D-5623-84B3-35BB-2BB94F516F3F}"/>
              </a:ext>
            </a:extLst>
          </p:cNvPr>
          <p:cNvSpPr txBox="1"/>
          <p:nvPr/>
        </p:nvSpPr>
        <p:spPr>
          <a:xfrm>
            <a:off x="4819134" y="5906530"/>
            <a:ext cx="7685903" cy="400110"/>
          </a:xfrm>
          <a:prstGeom prst="rect">
            <a:avLst/>
          </a:prstGeom>
          <a:noFill/>
        </p:spPr>
        <p:txBody>
          <a:bodyPr wrap="square" rtlCol="0">
            <a:spAutoFit/>
          </a:bodyPr>
          <a:lstStyle/>
          <a:p>
            <a:r>
              <a:rPr lang="fr-FR" sz="2000" b="1" dirty="0">
                <a:solidFill>
                  <a:schemeClr val="bg1"/>
                </a:solidFill>
              </a:rPr>
              <a:t>La glace du lac Baïkal.</a:t>
            </a:r>
          </a:p>
        </p:txBody>
      </p:sp>
    </p:spTree>
    <p:extLst>
      <p:ext uri="{BB962C8B-B14F-4D97-AF65-F5344CB8AC3E}">
        <p14:creationId xmlns:p14="http://schemas.microsoft.com/office/powerpoint/2010/main" val="3042529073"/>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neige, nature&#10;&#10;Description générée automatiquement">
            <a:extLst>
              <a:ext uri="{FF2B5EF4-FFF2-40B4-BE49-F238E27FC236}">
                <a16:creationId xmlns:a16="http://schemas.microsoft.com/office/drawing/2014/main" id="{E3A57FCD-9A8C-E4EA-C4A9-60B5655B46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80519" y="790832"/>
            <a:ext cx="8810367" cy="5189838"/>
          </a:xfrm>
          <a:prstGeom prst="rect">
            <a:avLst/>
          </a:prstGeom>
        </p:spPr>
      </p:pic>
      <p:sp>
        <p:nvSpPr>
          <p:cNvPr id="4" name="ZoneTexte 3">
            <a:extLst>
              <a:ext uri="{FF2B5EF4-FFF2-40B4-BE49-F238E27FC236}">
                <a16:creationId xmlns:a16="http://schemas.microsoft.com/office/drawing/2014/main" id="{78D42595-AA9F-CA8F-0CB7-278D8A83CF97}"/>
              </a:ext>
            </a:extLst>
          </p:cNvPr>
          <p:cNvSpPr txBox="1"/>
          <p:nvPr/>
        </p:nvSpPr>
        <p:spPr>
          <a:xfrm>
            <a:off x="5090984" y="5980670"/>
            <a:ext cx="7871254" cy="400110"/>
          </a:xfrm>
          <a:prstGeom prst="rect">
            <a:avLst/>
          </a:prstGeom>
          <a:noFill/>
        </p:spPr>
        <p:txBody>
          <a:bodyPr wrap="square" rtlCol="0">
            <a:spAutoFit/>
          </a:bodyPr>
          <a:lstStyle/>
          <a:p>
            <a:r>
              <a:rPr lang="fr-FR" sz="2000" b="1" dirty="0">
                <a:solidFill>
                  <a:schemeClr val="bg1"/>
                </a:solidFill>
              </a:rPr>
              <a:t>L'ile d'</a:t>
            </a:r>
            <a:r>
              <a:rPr lang="fr-FR" sz="2000" b="1" dirty="0" err="1">
                <a:solidFill>
                  <a:schemeClr val="bg1"/>
                </a:solidFill>
              </a:rPr>
              <a:t>Ogoï</a:t>
            </a:r>
            <a:r>
              <a:rPr lang="fr-FR" sz="2000" b="1" dirty="0">
                <a:solidFill>
                  <a:schemeClr val="bg1"/>
                </a:solidFill>
              </a:rPr>
              <a:t> en hiver.</a:t>
            </a:r>
          </a:p>
        </p:txBody>
      </p:sp>
    </p:spTree>
    <p:extLst>
      <p:ext uri="{BB962C8B-B14F-4D97-AF65-F5344CB8AC3E}">
        <p14:creationId xmlns:p14="http://schemas.microsoft.com/office/powerpoint/2010/main" val="3200870660"/>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au, extérieur, nature, crépuscule&#10;&#10;Description générée automatiquement">
            <a:extLst>
              <a:ext uri="{FF2B5EF4-FFF2-40B4-BE49-F238E27FC236}">
                <a16:creationId xmlns:a16="http://schemas.microsoft.com/office/drawing/2014/main" id="{711CB9CF-DA76-185C-1F52-086FEC8FB7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85086" y="735227"/>
            <a:ext cx="7821827" cy="5226909"/>
          </a:xfrm>
          <a:prstGeom prst="rect">
            <a:avLst/>
          </a:prstGeom>
        </p:spPr>
      </p:pic>
      <p:sp>
        <p:nvSpPr>
          <p:cNvPr id="4" name="ZoneTexte 3">
            <a:extLst>
              <a:ext uri="{FF2B5EF4-FFF2-40B4-BE49-F238E27FC236}">
                <a16:creationId xmlns:a16="http://schemas.microsoft.com/office/drawing/2014/main" id="{C08FE76A-6240-9FC4-F1AB-F317CCD3AA46}"/>
              </a:ext>
            </a:extLst>
          </p:cNvPr>
          <p:cNvSpPr txBox="1"/>
          <p:nvPr/>
        </p:nvSpPr>
        <p:spPr>
          <a:xfrm>
            <a:off x="4172465" y="5962136"/>
            <a:ext cx="7821827" cy="400110"/>
          </a:xfrm>
          <a:prstGeom prst="rect">
            <a:avLst/>
          </a:prstGeom>
          <a:noFill/>
        </p:spPr>
        <p:txBody>
          <a:bodyPr wrap="square" rtlCol="0">
            <a:spAutoFit/>
          </a:bodyPr>
          <a:lstStyle/>
          <a:p>
            <a:r>
              <a:rPr lang="fr-FR" sz="2000" b="1" dirty="0">
                <a:solidFill>
                  <a:schemeClr val="bg1"/>
                </a:solidFill>
              </a:rPr>
              <a:t>Coucher de Soleil sur le lac Baïkal.</a:t>
            </a:r>
          </a:p>
        </p:txBody>
      </p:sp>
    </p:spTree>
    <p:extLst>
      <p:ext uri="{BB962C8B-B14F-4D97-AF65-F5344CB8AC3E}">
        <p14:creationId xmlns:p14="http://schemas.microsoft.com/office/powerpoint/2010/main" val="1541928386"/>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au, extérieur, nature&#10;&#10;Description générée automatiquement">
            <a:extLst>
              <a:ext uri="{FF2B5EF4-FFF2-40B4-BE49-F238E27FC236}">
                <a16:creationId xmlns:a16="http://schemas.microsoft.com/office/drawing/2014/main" id="{45DC04F5-CED8-9C3E-B6CE-DAAFD163BEE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91730" y="852616"/>
            <a:ext cx="8575589" cy="5128054"/>
          </a:xfrm>
          <a:prstGeom prst="rect">
            <a:avLst/>
          </a:prstGeom>
        </p:spPr>
      </p:pic>
      <p:sp>
        <p:nvSpPr>
          <p:cNvPr id="4" name="ZoneTexte 3">
            <a:extLst>
              <a:ext uri="{FF2B5EF4-FFF2-40B4-BE49-F238E27FC236}">
                <a16:creationId xmlns:a16="http://schemas.microsoft.com/office/drawing/2014/main" id="{6A5E1239-225F-81BC-6EC5-FC6131597DB4}"/>
              </a:ext>
            </a:extLst>
          </p:cNvPr>
          <p:cNvSpPr txBox="1"/>
          <p:nvPr/>
        </p:nvSpPr>
        <p:spPr>
          <a:xfrm>
            <a:off x="4003589" y="5980670"/>
            <a:ext cx="7920681" cy="400110"/>
          </a:xfrm>
          <a:prstGeom prst="rect">
            <a:avLst/>
          </a:prstGeom>
          <a:noFill/>
        </p:spPr>
        <p:txBody>
          <a:bodyPr wrap="square" rtlCol="0">
            <a:spAutoFit/>
          </a:bodyPr>
          <a:lstStyle/>
          <a:p>
            <a:r>
              <a:rPr lang="fr-FR" sz="2000" b="1" dirty="0">
                <a:solidFill>
                  <a:schemeClr val="bg1"/>
                </a:solidFill>
              </a:rPr>
              <a:t>Avant le lever du Soleil sur le lac Baïkal.</a:t>
            </a:r>
          </a:p>
        </p:txBody>
      </p:sp>
    </p:spTree>
    <p:extLst>
      <p:ext uri="{BB962C8B-B14F-4D97-AF65-F5344CB8AC3E}">
        <p14:creationId xmlns:p14="http://schemas.microsoft.com/office/powerpoint/2010/main" val="688603593"/>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nature, vague, roche&#10;&#10;Description générée automatiquement">
            <a:extLst>
              <a:ext uri="{FF2B5EF4-FFF2-40B4-BE49-F238E27FC236}">
                <a16:creationId xmlns:a16="http://schemas.microsoft.com/office/drawing/2014/main" id="{A5E03473-198F-A71A-A03D-B5CA97A883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8488" y="741404"/>
            <a:ext cx="8718116" cy="5383823"/>
          </a:xfrm>
          <a:prstGeom prst="rect">
            <a:avLst/>
          </a:prstGeom>
        </p:spPr>
      </p:pic>
      <p:sp>
        <p:nvSpPr>
          <p:cNvPr id="4" name="ZoneTexte 3">
            <a:extLst>
              <a:ext uri="{FF2B5EF4-FFF2-40B4-BE49-F238E27FC236}">
                <a16:creationId xmlns:a16="http://schemas.microsoft.com/office/drawing/2014/main" id="{86EDB10E-E78C-9E48-4FB1-30EF26889265}"/>
              </a:ext>
            </a:extLst>
          </p:cNvPr>
          <p:cNvSpPr txBox="1"/>
          <p:nvPr/>
        </p:nvSpPr>
        <p:spPr>
          <a:xfrm>
            <a:off x="4146114" y="6116596"/>
            <a:ext cx="7903923" cy="400110"/>
          </a:xfrm>
          <a:prstGeom prst="rect">
            <a:avLst/>
          </a:prstGeom>
          <a:noFill/>
        </p:spPr>
        <p:txBody>
          <a:bodyPr wrap="square" rtlCol="0">
            <a:spAutoFit/>
          </a:bodyPr>
          <a:lstStyle/>
          <a:p>
            <a:r>
              <a:rPr lang="fr-FR" sz="2000" b="1" dirty="0"/>
              <a:t>Lac Baïkal en hiver, vers </a:t>
            </a:r>
            <a:r>
              <a:rPr lang="fr-FR" sz="2000" b="1" dirty="0" err="1"/>
              <a:t>Olkhon</a:t>
            </a:r>
            <a:r>
              <a:rPr lang="fr-FR" sz="2000" b="1" dirty="0"/>
              <a:t>.</a:t>
            </a:r>
          </a:p>
        </p:txBody>
      </p:sp>
    </p:spTree>
    <p:extLst>
      <p:ext uri="{BB962C8B-B14F-4D97-AF65-F5344CB8AC3E}">
        <p14:creationId xmlns:p14="http://schemas.microsoft.com/office/powerpoint/2010/main" val="2474469839"/>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neige, nature&#10;&#10;Description générée automatiquement">
            <a:extLst>
              <a:ext uri="{FF2B5EF4-FFF2-40B4-BE49-F238E27FC236}">
                <a16:creationId xmlns:a16="http://schemas.microsoft.com/office/drawing/2014/main" id="{EB3645C6-D431-5970-2077-402C2DDD33A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28354" y="835025"/>
            <a:ext cx="9104812" cy="5187950"/>
          </a:xfrm>
          <a:prstGeom prst="rect">
            <a:avLst/>
          </a:prstGeom>
        </p:spPr>
      </p:pic>
      <p:sp>
        <p:nvSpPr>
          <p:cNvPr id="4" name="ZoneTexte 3">
            <a:extLst>
              <a:ext uri="{FF2B5EF4-FFF2-40B4-BE49-F238E27FC236}">
                <a16:creationId xmlns:a16="http://schemas.microsoft.com/office/drawing/2014/main" id="{CB735BEE-D0AE-B36F-F170-341C16FA519A}"/>
              </a:ext>
            </a:extLst>
          </p:cNvPr>
          <p:cNvSpPr txBox="1"/>
          <p:nvPr/>
        </p:nvSpPr>
        <p:spPr>
          <a:xfrm>
            <a:off x="1528354" y="6022975"/>
            <a:ext cx="10337074" cy="400110"/>
          </a:xfrm>
          <a:prstGeom prst="rect">
            <a:avLst/>
          </a:prstGeom>
          <a:noFill/>
        </p:spPr>
        <p:txBody>
          <a:bodyPr wrap="square" rtlCol="0">
            <a:spAutoFit/>
          </a:bodyPr>
          <a:lstStyle/>
          <a:p>
            <a:r>
              <a:rPr lang="fr-FR" sz="2000" b="1" dirty="0"/>
              <a:t>Première glace sur le lac. Vue depuis l’île d'</a:t>
            </a:r>
            <a:r>
              <a:rPr lang="fr-FR" sz="2000" b="1" dirty="0" err="1"/>
              <a:t>Olkhon</a:t>
            </a:r>
            <a:r>
              <a:rPr lang="fr-FR" sz="2000" b="1" dirty="0"/>
              <a:t> qui montre la zone la plus profonde.</a:t>
            </a:r>
          </a:p>
        </p:txBody>
      </p:sp>
    </p:spTree>
    <p:extLst>
      <p:ext uri="{BB962C8B-B14F-4D97-AF65-F5344CB8AC3E}">
        <p14:creationId xmlns:p14="http://schemas.microsoft.com/office/powerpoint/2010/main" val="2950745596"/>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bre, extérieur, ciel, nature&#10;&#10;Description générée automatiquement">
            <a:extLst>
              <a:ext uri="{FF2B5EF4-FFF2-40B4-BE49-F238E27FC236}">
                <a16:creationId xmlns:a16="http://schemas.microsoft.com/office/drawing/2014/main" id="{AA64E901-AC06-9F50-6C33-EB394F1E51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3040" y="836022"/>
            <a:ext cx="9144000" cy="5251269"/>
          </a:xfrm>
          <a:prstGeom prst="rect">
            <a:avLst/>
          </a:prstGeom>
        </p:spPr>
      </p:pic>
      <p:sp>
        <p:nvSpPr>
          <p:cNvPr id="4" name="ZoneTexte 3">
            <a:extLst>
              <a:ext uri="{FF2B5EF4-FFF2-40B4-BE49-F238E27FC236}">
                <a16:creationId xmlns:a16="http://schemas.microsoft.com/office/drawing/2014/main" id="{41D861B5-7AED-2851-D219-34BA552C208E}"/>
              </a:ext>
            </a:extLst>
          </p:cNvPr>
          <p:cNvSpPr txBox="1"/>
          <p:nvPr/>
        </p:nvSpPr>
        <p:spPr>
          <a:xfrm>
            <a:off x="5434148" y="6087291"/>
            <a:ext cx="6165669" cy="400110"/>
          </a:xfrm>
          <a:prstGeom prst="rect">
            <a:avLst/>
          </a:prstGeom>
          <a:noFill/>
        </p:spPr>
        <p:txBody>
          <a:bodyPr wrap="square" rtlCol="0">
            <a:spAutoFit/>
          </a:bodyPr>
          <a:lstStyle/>
          <a:p>
            <a:r>
              <a:rPr lang="fr-FR" dirty="0"/>
              <a:t> </a:t>
            </a:r>
            <a:r>
              <a:rPr lang="fr-FR" sz="2000" b="1" dirty="0"/>
              <a:t>lac Baïkal </a:t>
            </a:r>
          </a:p>
        </p:txBody>
      </p:sp>
    </p:spTree>
    <p:extLst>
      <p:ext uri="{BB962C8B-B14F-4D97-AF65-F5344CB8AC3E}">
        <p14:creationId xmlns:p14="http://schemas.microsoft.com/office/powerpoint/2010/main" val="2860885907"/>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rivière, nature, luxuriant&#10;&#10;Description générée automatiquement">
            <a:extLst>
              <a:ext uri="{FF2B5EF4-FFF2-40B4-BE49-F238E27FC236}">
                <a16:creationId xmlns:a16="http://schemas.microsoft.com/office/drawing/2014/main" id="{DA6BDE42-E7DF-8933-7AD3-05E08E0FE55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74766" y="933994"/>
            <a:ext cx="8765178" cy="4990012"/>
          </a:xfrm>
          <a:prstGeom prst="rect">
            <a:avLst/>
          </a:prstGeom>
        </p:spPr>
      </p:pic>
      <p:sp>
        <p:nvSpPr>
          <p:cNvPr id="5" name="ZoneTexte 4">
            <a:extLst>
              <a:ext uri="{FF2B5EF4-FFF2-40B4-BE49-F238E27FC236}">
                <a16:creationId xmlns:a16="http://schemas.microsoft.com/office/drawing/2014/main" id="{3CA00D3F-F76E-3F02-FDFD-4DBDF6D45337}"/>
              </a:ext>
            </a:extLst>
          </p:cNvPr>
          <p:cNvSpPr txBox="1"/>
          <p:nvPr/>
        </p:nvSpPr>
        <p:spPr>
          <a:xfrm>
            <a:off x="9509759" y="343147"/>
            <a:ext cx="2590800" cy="5940088"/>
          </a:xfrm>
          <a:prstGeom prst="rect">
            <a:avLst/>
          </a:prstGeom>
          <a:noFill/>
        </p:spPr>
        <p:txBody>
          <a:bodyPr wrap="square" rtlCol="0">
            <a:spAutoFit/>
          </a:bodyPr>
          <a:lstStyle/>
          <a:p>
            <a:r>
              <a:rPr lang="fr-FR" sz="2000" b="1" dirty="0">
                <a:solidFill>
                  <a:schemeClr val="bg1"/>
                </a:solidFill>
              </a:rPr>
              <a:t>Port Baïkal a été mentionnée pour la première fois au XIXe siècle, lorsque la route ferroviaire </a:t>
            </a:r>
            <a:r>
              <a:rPr lang="fr-FR" sz="2000" b="1" dirty="0" err="1">
                <a:solidFill>
                  <a:schemeClr val="bg1"/>
                </a:solidFill>
              </a:rPr>
              <a:t>Circum</a:t>
            </a:r>
            <a:r>
              <a:rPr lang="fr-FR" sz="2000" b="1" dirty="0">
                <a:solidFill>
                  <a:schemeClr val="bg1"/>
                </a:solidFill>
              </a:rPr>
              <a:t>-Baïkal était en construction. Les pionniers et les gens qui ont été envoyés en exil en Sibérie ont aidé à construire le chemin de fer. Certains d'entre eux se sont enracinés dans ce lieu proche du lac, où les hivers apportaient des vents et les étés venaient avec des journées sèches et ensoleillées</a:t>
            </a:r>
          </a:p>
        </p:txBody>
      </p:sp>
    </p:spTree>
    <p:extLst>
      <p:ext uri="{BB962C8B-B14F-4D97-AF65-F5344CB8AC3E}">
        <p14:creationId xmlns:p14="http://schemas.microsoft.com/office/powerpoint/2010/main" val="1269162479"/>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ateau&#10;&#10;Description générée automatiquement">
            <a:extLst>
              <a:ext uri="{FF2B5EF4-FFF2-40B4-BE49-F238E27FC236}">
                <a16:creationId xmlns:a16="http://schemas.microsoft.com/office/drawing/2014/main" id="{D1B14C2E-7FF2-5D7C-9F9D-0C12E30A9F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5474" y="822960"/>
            <a:ext cx="9470572" cy="5316583"/>
          </a:xfrm>
          <a:prstGeom prst="rect">
            <a:avLst/>
          </a:prstGeom>
        </p:spPr>
      </p:pic>
    </p:spTree>
    <p:extLst>
      <p:ext uri="{BB962C8B-B14F-4D97-AF65-F5344CB8AC3E}">
        <p14:creationId xmlns:p14="http://schemas.microsoft.com/office/powerpoint/2010/main" val="3747615643"/>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ciel, extérieur, herbe, engin&#10;&#10;Description générée automatiquement">
            <a:extLst>
              <a:ext uri="{FF2B5EF4-FFF2-40B4-BE49-F238E27FC236}">
                <a16:creationId xmlns:a16="http://schemas.microsoft.com/office/drawing/2014/main" id="{0B958693-8E2F-6BED-DC73-9C85EB31E5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45759" y="751114"/>
            <a:ext cx="8771624" cy="5355772"/>
          </a:xfrm>
          <a:prstGeom prst="rect">
            <a:avLst/>
          </a:prstGeom>
        </p:spPr>
      </p:pic>
      <p:sp>
        <p:nvSpPr>
          <p:cNvPr id="4" name="ZoneTexte 3">
            <a:extLst>
              <a:ext uri="{FF2B5EF4-FFF2-40B4-BE49-F238E27FC236}">
                <a16:creationId xmlns:a16="http://schemas.microsoft.com/office/drawing/2014/main" id="{7F80385E-1124-B597-D651-57A10BEC9E78}"/>
              </a:ext>
            </a:extLst>
          </p:cNvPr>
          <p:cNvSpPr txBox="1"/>
          <p:nvPr/>
        </p:nvSpPr>
        <p:spPr>
          <a:xfrm>
            <a:off x="228686" y="1690062"/>
            <a:ext cx="2612572" cy="3477875"/>
          </a:xfrm>
          <a:prstGeom prst="rect">
            <a:avLst/>
          </a:prstGeom>
          <a:noFill/>
        </p:spPr>
        <p:txBody>
          <a:bodyPr wrap="square" rtlCol="0">
            <a:spAutoFit/>
          </a:bodyPr>
          <a:lstStyle/>
          <a:p>
            <a:r>
              <a:rPr lang="fr-FR" sz="2000" b="1" dirty="0">
                <a:solidFill>
                  <a:schemeClr val="bg1"/>
                </a:solidFill>
              </a:rPr>
              <a:t>visiter d'abord le musée du Baïkal, situé sur le seuil de la gare maritime. L'architecture du musée est typique de l'URSS. À l'intérieur, vous trouverez de très jolis prototypes de chemin de fer et des trains miniatures.</a:t>
            </a:r>
          </a:p>
        </p:txBody>
      </p:sp>
    </p:spTree>
    <p:extLst>
      <p:ext uri="{BB962C8B-B14F-4D97-AF65-F5344CB8AC3E}">
        <p14:creationId xmlns:p14="http://schemas.microsoft.com/office/powerpoint/2010/main" val="3482738721"/>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extérieur, nature, roche&#10;&#10;Description générée automatiquement">
            <a:extLst>
              <a:ext uri="{FF2B5EF4-FFF2-40B4-BE49-F238E27FC236}">
                <a16:creationId xmlns:a16="http://schemas.microsoft.com/office/drawing/2014/main" id="{16EC42F3-400B-DAB8-7E4B-43BDB5B46A8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6549" y="1175657"/>
            <a:ext cx="8673737" cy="4728754"/>
          </a:xfrm>
          <a:prstGeom prst="rect">
            <a:avLst/>
          </a:prstGeom>
        </p:spPr>
      </p:pic>
      <p:sp>
        <p:nvSpPr>
          <p:cNvPr id="4" name="ZoneTexte 3">
            <a:extLst>
              <a:ext uri="{FF2B5EF4-FFF2-40B4-BE49-F238E27FC236}">
                <a16:creationId xmlns:a16="http://schemas.microsoft.com/office/drawing/2014/main" id="{D8345819-EC65-1BED-A6D8-7D5DDDF868D4}"/>
              </a:ext>
            </a:extLst>
          </p:cNvPr>
          <p:cNvSpPr txBox="1"/>
          <p:nvPr/>
        </p:nvSpPr>
        <p:spPr>
          <a:xfrm>
            <a:off x="3605348" y="713992"/>
            <a:ext cx="7197634" cy="461665"/>
          </a:xfrm>
          <a:prstGeom prst="rect">
            <a:avLst/>
          </a:prstGeom>
          <a:noFill/>
        </p:spPr>
        <p:txBody>
          <a:bodyPr wrap="square" rtlCol="0">
            <a:spAutoFit/>
          </a:bodyPr>
          <a:lstStyle/>
          <a:p>
            <a:r>
              <a:rPr lang="fr-FR" sz="2400" b="1" dirty="0">
                <a:solidFill>
                  <a:schemeClr val="bg1"/>
                </a:solidFill>
              </a:rPr>
              <a:t>Irkoutsk et la région du lac Baïkal</a:t>
            </a:r>
          </a:p>
        </p:txBody>
      </p:sp>
    </p:spTree>
    <p:extLst>
      <p:ext uri="{BB962C8B-B14F-4D97-AF65-F5344CB8AC3E}">
        <p14:creationId xmlns:p14="http://schemas.microsoft.com/office/powerpoint/2010/main" val="3992679973"/>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bâtiment, extérieur, bâtiment gouvernemental&#10;&#10;Description générée automatiquement">
            <a:extLst>
              <a:ext uri="{FF2B5EF4-FFF2-40B4-BE49-F238E27FC236}">
                <a16:creationId xmlns:a16="http://schemas.microsoft.com/office/drawing/2014/main" id="{E1367FF6-898C-0E8E-EC63-03696CC50069}"/>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37805" y="1240971"/>
            <a:ext cx="7789273" cy="4738007"/>
          </a:xfrm>
          <a:prstGeom prst="rect">
            <a:avLst/>
          </a:prstGeom>
        </p:spPr>
      </p:pic>
      <p:sp>
        <p:nvSpPr>
          <p:cNvPr id="4" name="ZoneTexte 3">
            <a:extLst>
              <a:ext uri="{FF2B5EF4-FFF2-40B4-BE49-F238E27FC236}">
                <a16:creationId xmlns:a16="http://schemas.microsoft.com/office/drawing/2014/main" id="{13BB4BDC-2EB5-2C7B-8DE4-884AEFFD9D62}"/>
              </a:ext>
            </a:extLst>
          </p:cNvPr>
          <p:cNvSpPr txBox="1"/>
          <p:nvPr/>
        </p:nvSpPr>
        <p:spPr>
          <a:xfrm>
            <a:off x="4010297" y="6043991"/>
            <a:ext cx="8386354" cy="400110"/>
          </a:xfrm>
          <a:prstGeom prst="rect">
            <a:avLst/>
          </a:prstGeom>
          <a:noFill/>
        </p:spPr>
        <p:txBody>
          <a:bodyPr wrap="square" rtlCol="0">
            <a:spAutoFit/>
          </a:bodyPr>
          <a:lstStyle/>
          <a:p>
            <a:r>
              <a:rPr lang="fr-FR" sz="2000" b="1" dirty="0">
                <a:solidFill>
                  <a:schemeClr val="bg1"/>
                </a:solidFill>
              </a:rPr>
              <a:t>Irkoutsk et la région du lac Baïkal</a:t>
            </a:r>
          </a:p>
        </p:txBody>
      </p:sp>
    </p:spTree>
    <p:extLst>
      <p:ext uri="{BB962C8B-B14F-4D97-AF65-F5344CB8AC3E}">
        <p14:creationId xmlns:p14="http://schemas.microsoft.com/office/powerpoint/2010/main" val="1466790369"/>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extérieur, ciel, nature, roche&#10;&#10;Description générée automatiquement">
            <a:extLst>
              <a:ext uri="{FF2B5EF4-FFF2-40B4-BE49-F238E27FC236}">
                <a16:creationId xmlns:a16="http://schemas.microsoft.com/office/drawing/2014/main" id="{DBEE0974-4A2B-718B-7D59-269425B39E7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16455" y="1110343"/>
            <a:ext cx="7959090" cy="4637314"/>
          </a:xfrm>
          <a:prstGeom prst="rect">
            <a:avLst/>
          </a:prstGeom>
        </p:spPr>
      </p:pic>
      <p:sp>
        <p:nvSpPr>
          <p:cNvPr id="4" name="ZoneTexte 3">
            <a:extLst>
              <a:ext uri="{FF2B5EF4-FFF2-40B4-BE49-F238E27FC236}">
                <a16:creationId xmlns:a16="http://schemas.microsoft.com/office/drawing/2014/main" id="{964CDCAA-10FB-FB21-F32F-12E7B4FB6279}"/>
              </a:ext>
            </a:extLst>
          </p:cNvPr>
          <p:cNvSpPr txBox="1"/>
          <p:nvPr/>
        </p:nvSpPr>
        <p:spPr>
          <a:xfrm>
            <a:off x="4532811" y="5747657"/>
            <a:ext cx="6831875" cy="400110"/>
          </a:xfrm>
          <a:prstGeom prst="rect">
            <a:avLst/>
          </a:prstGeom>
          <a:noFill/>
        </p:spPr>
        <p:txBody>
          <a:bodyPr wrap="square" rtlCol="0">
            <a:spAutoFit/>
          </a:bodyPr>
          <a:lstStyle/>
          <a:p>
            <a:r>
              <a:rPr lang="fr-FR" sz="2000" b="1" dirty="0">
                <a:solidFill>
                  <a:schemeClr val="bg1"/>
                </a:solidFill>
              </a:rPr>
              <a:t>le Lac Baïkal et l’ile d’</a:t>
            </a:r>
            <a:r>
              <a:rPr lang="fr-FR" sz="2000" b="1" dirty="0" err="1">
                <a:solidFill>
                  <a:schemeClr val="bg1"/>
                </a:solidFill>
              </a:rPr>
              <a:t>Olkhon</a:t>
            </a:r>
            <a:r>
              <a:rPr lang="fr-FR" sz="2000" b="1" dirty="0">
                <a:solidFill>
                  <a:schemeClr val="bg1"/>
                </a:solidFill>
              </a:rPr>
              <a:t> :</a:t>
            </a:r>
          </a:p>
        </p:txBody>
      </p:sp>
    </p:spTree>
    <p:extLst>
      <p:ext uri="{BB962C8B-B14F-4D97-AF65-F5344CB8AC3E}">
        <p14:creationId xmlns:p14="http://schemas.microsoft.com/office/powerpoint/2010/main" val="1446973524"/>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ateau, navire, eau, extérieur&#10;&#10;Description générée automatiquement">
            <a:extLst>
              <a:ext uri="{FF2B5EF4-FFF2-40B4-BE49-F238E27FC236}">
                <a16:creationId xmlns:a16="http://schemas.microsoft.com/office/drawing/2014/main" id="{555D7A42-44C5-4730-0926-E2879623E46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606312" y="973182"/>
            <a:ext cx="6979376" cy="4911635"/>
          </a:xfrm>
          <a:prstGeom prst="rect">
            <a:avLst/>
          </a:prstGeom>
        </p:spPr>
      </p:pic>
      <p:sp>
        <p:nvSpPr>
          <p:cNvPr id="4" name="ZoneTexte 3">
            <a:extLst>
              <a:ext uri="{FF2B5EF4-FFF2-40B4-BE49-F238E27FC236}">
                <a16:creationId xmlns:a16="http://schemas.microsoft.com/office/drawing/2014/main" id="{17EF8F49-D492-FE1E-33EB-795918DB9606}"/>
              </a:ext>
            </a:extLst>
          </p:cNvPr>
          <p:cNvSpPr txBox="1"/>
          <p:nvPr/>
        </p:nvSpPr>
        <p:spPr>
          <a:xfrm>
            <a:off x="5199018" y="5808859"/>
            <a:ext cx="6296297" cy="400110"/>
          </a:xfrm>
          <a:prstGeom prst="rect">
            <a:avLst/>
          </a:prstGeom>
          <a:noFill/>
        </p:spPr>
        <p:txBody>
          <a:bodyPr wrap="square" rtlCol="0">
            <a:spAutoFit/>
          </a:bodyPr>
          <a:lstStyle/>
          <a:p>
            <a:r>
              <a:rPr lang="fr-FR" sz="2000" b="1" dirty="0">
                <a:solidFill>
                  <a:schemeClr val="bg1"/>
                </a:solidFill>
              </a:rPr>
              <a:t>se rendre sur l’île :</a:t>
            </a:r>
          </a:p>
        </p:txBody>
      </p:sp>
    </p:spTree>
    <p:extLst>
      <p:ext uri="{BB962C8B-B14F-4D97-AF65-F5344CB8AC3E}">
        <p14:creationId xmlns:p14="http://schemas.microsoft.com/office/powerpoint/2010/main" val="2519867100"/>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maison, bâtiment, extérieur, vieux&#10;&#10;Description générée automatiquement">
            <a:extLst>
              <a:ext uri="{FF2B5EF4-FFF2-40B4-BE49-F238E27FC236}">
                <a16:creationId xmlns:a16="http://schemas.microsoft.com/office/drawing/2014/main" id="{DCF6544D-2413-0288-EB06-D67DCB615CC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952750" y="1162050"/>
            <a:ext cx="6286500" cy="4533900"/>
          </a:xfrm>
          <a:prstGeom prst="rect">
            <a:avLst/>
          </a:prstGeom>
        </p:spPr>
      </p:pic>
    </p:spTree>
    <p:extLst>
      <p:ext uri="{BB962C8B-B14F-4D97-AF65-F5344CB8AC3E}">
        <p14:creationId xmlns:p14="http://schemas.microsoft.com/office/powerpoint/2010/main" val="176252865"/>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eau, extérieur, nature&#10;&#10;Description générée automatiquement">
            <a:extLst>
              <a:ext uri="{FF2B5EF4-FFF2-40B4-BE49-F238E27FC236}">
                <a16:creationId xmlns:a16="http://schemas.microsoft.com/office/drawing/2014/main" id="{F7813970-043E-B2AD-F028-12D8FFB7A57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53491" y="1149532"/>
            <a:ext cx="7485017" cy="4846320"/>
          </a:xfrm>
          <a:prstGeom prst="rect">
            <a:avLst/>
          </a:prstGeom>
        </p:spPr>
      </p:pic>
      <p:sp>
        <p:nvSpPr>
          <p:cNvPr id="4" name="ZoneTexte 3">
            <a:extLst>
              <a:ext uri="{FF2B5EF4-FFF2-40B4-BE49-F238E27FC236}">
                <a16:creationId xmlns:a16="http://schemas.microsoft.com/office/drawing/2014/main" id="{AAF97550-2914-DEA4-2A08-5992E31170A4}"/>
              </a:ext>
            </a:extLst>
          </p:cNvPr>
          <p:cNvSpPr txBox="1"/>
          <p:nvPr/>
        </p:nvSpPr>
        <p:spPr>
          <a:xfrm>
            <a:off x="5277395" y="5978676"/>
            <a:ext cx="5185954" cy="400110"/>
          </a:xfrm>
          <a:prstGeom prst="rect">
            <a:avLst/>
          </a:prstGeom>
          <a:noFill/>
        </p:spPr>
        <p:txBody>
          <a:bodyPr wrap="square" rtlCol="0">
            <a:spAutoFit/>
          </a:bodyPr>
          <a:lstStyle/>
          <a:p>
            <a:r>
              <a:rPr lang="fr-FR" sz="2000" b="1" dirty="0">
                <a:solidFill>
                  <a:schemeClr val="bg1"/>
                </a:solidFill>
              </a:rPr>
              <a:t>au lac Baïkal</a:t>
            </a:r>
          </a:p>
        </p:txBody>
      </p:sp>
    </p:spTree>
    <p:extLst>
      <p:ext uri="{BB962C8B-B14F-4D97-AF65-F5344CB8AC3E}">
        <p14:creationId xmlns:p14="http://schemas.microsoft.com/office/powerpoint/2010/main" val="3428695828"/>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personne, extérieur, gens&#10;&#10;Description générée automatiquement">
            <a:extLst>
              <a:ext uri="{FF2B5EF4-FFF2-40B4-BE49-F238E27FC236}">
                <a16:creationId xmlns:a16="http://schemas.microsoft.com/office/drawing/2014/main" id="{D0A5AA6D-9656-316A-DB24-BC929CB5170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67989" y="1005839"/>
            <a:ext cx="8399417" cy="4911635"/>
          </a:xfrm>
          <a:prstGeom prst="rect">
            <a:avLst/>
          </a:prstGeom>
        </p:spPr>
      </p:pic>
      <p:sp>
        <p:nvSpPr>
          <p:cNvPr id="5" name="ZoneTexte 4">
            <a:extLst>
              <a:ext uri="{FF2B5EF4-FFF2-40B4-BE49-F238E27FC236}">
                <a16:creationId xmlns:a16="http://schemas.microsoft.com/office/drawing/2014/main" id="{9CA0C402-000C-D7EC-5EAD-AC26B885CC6A}"/>
              </a:ext>
            </a:extLst>
          </p:cNvPr>
          <p:cNvSpPr txBox="1"/>
          <p:nvPr/>
        </p:nvSpPr>
        <p:spPr>
          <a:xfrm>
            <a:off x="1924594" y="5917474"/>
            <a:ext cx="11821886" cy="400110"/>
          </a:xfrm>
          <a:prstGeom prst="rect">
            <a:avLst/>
          </a:prstGeom>
          <a:noFill/>
        </p:spPr>
        <p:txBody>
          <a:bodyPr wrap="square" rtlCol="0">
            <a:spAutoFit/>
          </a:bodyPr>
          <a:lstStyle/>
          <a:p>
            <a:r>
              <a:rPr lang="fr-FR" sz="2000" b="1" dirty="0">
                <a:solidFill>
                  <a:schemeClr val="bg1"/>
                </a:solidFill>
              </a:rPr>
              <a:t> la religion la plus vieille du monde, le chamanisme est bien répandu en Sibérie. </a:t>
            </a:r>
          </a:p>
        </p:txBody>
      </p:sp>
    </p:spTree>
    <p:extLst>
      <p:ext uri="{BB962C8B-B14F-4D97-AF65-F5344CB8AC3E}">
        <p14:creationId xmlns:p14="http://schemas.microsoft.com/office/powerpoint/2010/main" val="2294827726"/>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bâtiment, extérieur, ciel, maison&#10;&#10;Description générée automatiquement">
            <a:extLst>
              <a:ext uri="{FF2B5EF4-FFF2-40B4-BE49-F238E27FC236}">
                <a16:creationId xmlns:a16="http://schemas.microsoft.com/office/drawing/2014/main" id="{125B355E-45DF-75C7-36EC-A1733B07BD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508069" y="855617"/>
            <a:ext cx="6962503" cy="5146766"/>
          </a:xfrm>
          <a:prstGeom prst="rect">
            <a:avLst/>
          </a:prstGeom>
        </p:spPr>
      </p:pic>
      <p:sp>
        <p:nvSpPr>
          <p:cNvPr id="4" name="ZoneTexte 3">
            <a:extLst>
              <a:ext uri="{FF2B5EF4-FFF2-40B4-BE49-F238E27FC236}">
                <a16:creationId xmlns:a16="http://schemas.microsoft.com/office/drawing/2014/main" id="{77358789-BB90-A4F0-886F-E61DBB13CDC2}"/>
              </a:ext>
            </a:extLst>
          </p:cNvPr>
          <p:cNvSpPr txBox="1"/>
          <p:nvPr/>
        </p:nvSpPr>
        <p:spPr>
          <a:xfrm>
            <a:off x="5029201" y="6002383"/>
            <a:ext cx="7354388" cy="400110"/>
          </a:xfrm>
          <a:prstGeom prst="rect">
            <a:avLst/>
          </a:prstGeom>
          <a:noFill/>
        </p:spPr>
        <p:txBody>
          <a:bodyPr wrap="square" rtlCol="0">
            <a:spAutoFit/>
          </a:bodyPr>
          <a:lstStyle/>
          <a:p>
            <a:r>
              <a:rPr lang="fr-FR" sz="2000" b="1" dirty="0">
                <a:solidFill>
                  <a:schemeClr val="bg1"/>
                </a:solidFill>
              </a:rPr>
              <a:t>le musée de </a:t>
            </a:r>
            <a:r>
              <a:rPr lang="fr-FR" sz="2000" b="1" dirty="0" err="1">
                <a:solidFill>
                  <a:schemeClr val="bg1"/>
                </a:solidFill>
              </a:rPr>
              <a:t>Taltsy</a:t>
            </a:r>
            <a:endParaRPr lang="fr-FR" sz="2000" b="1" dirty="0">
              <a:solidFill>
                <a:schemeClr val="bg1"/>
              </a:solidFill>
            </a:endParaRPr>
          </a:p>
        </p:txBody>
      </p:sp>
    </p:spTree>
    <p:extLst>
      <p:ext uri="{BB962C8B-B14F-4D97-AF65-F5344CB8AC3E}">
        <p14:creationId xmlns:p14="http://schemas.microsoft.com/office/powerpoint/2010/main" val="3211497656"/>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p:cNvGrpSpPr/>
        <p:nvPr/>
      </p:nvGrpSpPr>
      <p:grpSpPr>
        <a:xfrm>
          <a:off x="0" y="0"/>
          <a:ext cx="0" cy="0"/>
          <a:chOff x="0" y="0"/>
          <a:chExt cx="0" cy="0"/>
        </a:xfrm>
      </p:grpSpPr>
      <p:pic>
        <p:nvPicPr>
          <p:cNvPr id="3" name="Image 2" descr="Une image contenant nature&#10;&#10;Description générée automatiquement">
            <a:extLst>
              <a:ext uri="{FF2B5EF4-FFF2-40B4-BE49-F238E27FC236}">
                <a16:creationId xmlns:a16="http://schemas.microsoft.com/office/drawing/2014/main" id="{4AB41301-69BB-5178-220B-2536B8C2180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3500" y="690562"/>
            <a:ext cx="9525000" cy="5476875"/>
          </a:xfrm>
          <a:prstGeom prst="rect">
            <a:avLst/>
          </a:prstGeom>
        </p:spPr>
      </p:pic>
      <p:sp>
        <p:nvSpPr>
          <p:cNvPr id="6" name="ZoneTexte 5">
            <a:extLst>
              <a:ext uri="{FF2B5EF4-FFF2-40B4-BE49-F238E27FC236}">
                <a16:creationId xmlns:a16="http://schemas.microsoft.com/office/drawing/2014/main" id="{F6C10786-823E-30C0-ADCD-A396C511DF4C}"/>
              </a:ext>
            </a:extLst>
          </p:cNvPr>
          <p:cNvSpPr txBox="1"/>
          <p:nvPr/>
        </p:nvSpPr>
        <p:spPr>
          <a:xfrm>
            <a:off x="5332912" y="6095702"/>
            <a:ext cx="6093822" cy="400110"/>
          </a:xfrm>
          <a:prstGeom prst="rect">
            <a:avLst/>
          </a:prstGeom>
          <a:noFill/>
        </p:spPr>
        <p:txBody>
          <a:bodyPr wrap="square">
            <a:spAutoFit/>
          </a:bodyPr>
          <a:lstStyle/>
          <a:p>
            <a:r>
              <a:rPr lang="fr-FR" dirty="0"/>
              <a:t> </a:t>
            </a:r>
            <a:r>
              <a:rPr lang="fr-FR" sz="2000" b="1" dirty="0"/>
              <a:t>le lac Baïkal :</a:t>
            </a:r>
          </a:p>
        </p:txBody>
      </p:sp>
    </p:spTree>
    <p:extLst>
      <p:ext uri="{BB962C8B-B14F-4D97-AF65-F5344CB8AC3E}">
        <p14:creationId xmlns:p14="http://schemas.microsoft.com/office/powerpoint/2010/main" val="2850149855"/>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pic>
        <p:nvPicPr>
          <p:cNvPr id="3" name="Image 2" descr="Une image contenant texte, ciel, herbe, montagne&#10;&#10;Description générée automatiquement">
            <a:extLst>
              <a:ext uri="{FF2B5EF4-FFF2-40B4-BE49-F238E27FC236}">
                <a16:creationId xmlns:a16="http://schemas.microsoft.com/office/drawing/2014/main" id="{E52CB44B-2053-673D-6924-D7547049657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15737" y="901337"/>
            <a:ext cx="8608424" cy="5081452"/>
          </a:xfrm>
          <a:prstGeom prst="rect">
            <a:avLst/>
          </a:prstGeom>
        </p:spPr>
      </p:pic>
    </p:spTree>
    <p:extLst>
      <p:ext uri="{BB962C8B-B14F-4D97-AF65-F5344CB8AC3E}">
        <p14:creationId xmlns:p14="http://schemas.microsoft.com/office/powerpoint/2010/main" val="2328689823"/>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p:cNvGrpSpPr/>
        <p:nvPr/>
      </p:nvGrpSpPr>
      <p:grpSpPr>
        <a:xfrm>
          <a:off x="0" y="0"/>
          <a:ext cx="0" cy="0"/>
          <a:chOff x="0" y="0"/>
          <a:chExt cx="0" cy="0"/>
        </a:xfrm>
      </p:grpSpPr>
      <p:sp>
        <p:nvSpPr>
          <p:cNvPr id="3" name="ZoneTexte 2">
            <a:extLst>
              <a:ext uri="{FF2B5EF4-FFF2-40B4-BE49-F238E27FC236}">
                <a16:creationId xmlns:a16="http://schemas.microsoft.com/office/drawing/2014/main" id="{B9B35109-E7F5-F82E-4DF9-539203B650DC}"/>
              </a:ext>
            </a:extLst>
          </p:cNvPr>
          <p:cNvSpPr txBox="1"/>
          <p:nvPr/>
        </p:nvSpPr>
        <p:spPr>
          <a:xfrm>
            <a:off x="3148149" y="2364024"/>
            <a:ext cx="9823268" cy="523220"/>
          </a:xfrm>
          <a:prstGeom prst="rect">
            <a:avLst/>
          </a:prstGeom>
          <a:noFill/>
        </p:spPr>
        <p:txBody>
          <a:bodyPr wrap="square" rtlCol="0">
            <a:spAutoFit/>
          </a:bodyPr>
          <a:lstStyle/>
          <a:p>
            <a:r>
              <a:rPr lang="fr-FR" sz="2800" b="1" dirty="0">
                <a:solidFill>
                  <a:schemeClr val="bg1"/>
                </a:solidFill>
              </a:rPr>
              <a:t>Lorient Vous A Proposé Le Lac  Baïkal</a:t>
            </a:r>
          </a:p>
        </p:txBody>
      </p:sp>
      <p:sp>
        <p:nvSpPr>
          <p:cNvPr id="4" name="ZoneTexte 3">
            <a:extLst>
              <a:ext uri="{FF2B5EF4-FFF2-40B4-BE49-F238E27FC236}">
                <a16:creationId xmlns:a16="http://schemas.microsoft.com/office/drawing/2014/main" id="{D8AF72E7-D4E3-63E6-6FB5-6495815476B2}"/>
              </a:ext>
            </a:extLst>
          </p:cNvPr>
          <p:cNvSpPr txBox="1"/>
          <p:nvPr/>
        </p:nvSpPr>
        <p:spPr>
          <a:xfrm>
            <a:off x="3866606" y="2905780"/>
            <a:ext cx="7302137"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5" name="ZoneTexte 4">
            <a:extLst>
              <a:ext uri="{FF2B5EF4-FFF2-40B4-BE49-F238E27FC236}">
                <a16:creationId xmlns:a16="http://schemas.microsoft.com/office/drawing/2014/main" id="{D5DF8F23-AFE6-0DA2-6C17-31734FF4DF2E}"/>
              </a:ext>
            </a:extLst>
          </p:cNvPr>
          <p:cNvSpPr txBox="1"/>
          <p:nvPr/>
        </p:nvSpPr>
        <p:spPr>
          <a:xfrm>
            <a:off x="5525588" y="3429000"/>
            <a:ext cx="4454435"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827642889"/>
      </p:ext>
    </p:extLst>
  </p:cSld>
  <p:clrMapOvr>
    <a:masterClrMapping/>
  </p:clrMapOvr>
  <mc:AlternateContent xmlns:mc="http://schemas.openxmlformats.org/markup-compatibility/2006">
    <mc:Choice xmlns:p14="http://schemas.microsoft.com/office/powerpoint/2010/main" Requires="p14">
      <p:transition spd="slow" p14:dur="5000" advClick="0" advTm="17000">
        <p:cut/>
      </p:transition>
    </mc:Choice>
    <mc:Fallback>
      <p:transition spd="slow" advClick="0" advTm="17000">
        <p:cut/>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TotalTime>
  <Words>442</Words>
  <Application>Microsoft Office PowerPoint</Application>
  <PresentationFormat>Grand écran</PresentationFormat>
  <Paragraphs>30</Paragraphs>
  <Slides>30</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30</vt:i4>
      </vt:variant>
    </vt:vector>
  </HeadingPairs>
  <TitlesOfParts>
    <vt:vector size="35"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2</cp:revision>
  <dcterms:created xsi:type="dcterms:W3CDTF">2023-02-21T05:05:59Z</dcterms:created>
  <dcterms:modified xsi:type="dcterms:W3CDTF">2023-02-21T06:33:53Z</dcterms:modified>
</cp:coreProperties>
</file>