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0" r:id="rId3"/>
    <p:sldId id="280" r:id="rId4"/>
    <p:sldId id="281" r:id="rId5"/>
    <p:sldId id="284" r:id="rId6"/>
    <p:sldId id="273" r:id="rId7"/>
    <p:sldId id="292" r:id="rId8"/>
    <p:sldId id="293" r:id="rId9"/>
    <p:sldId id="287" r:id="rId10"/>
    <p:sldId id="296" r:id="rId11"/>
    <p:sldId id="283" r:id="rId12"/>
    <p:sldId id="298" r:id="rId13"/>
    <p:sldId id="300" r:id="rId14"/>
    <p:sldId id="299" r:id="rId15"/>
    <p:sldId id="301" r:id="rId16"/>
    <p:sldId id="263" r:id="rId17"/>
    <p:sldId id="291" r:id="rId18"/>
    <p:sldId id="302" r:id="rId19"/>
    <p:sldId id="303" r:id="rId20"/>
    <p:sldId id="288" r:id="rId21"/>
    <p:sldId id="304" r:id="rId22"/>
    <p:sldId id="286" r:id="rId23"/>
    <p:sldId id="279" r:id="rId24"/>
    <p:sldId id="278" r:id="rId25"/>
    <p:sldId id="277" r:id="rId26"/>
    <p:sldId id="276" r:id="rId27"/>
    <p:sldId id="297" r:id="rId28"/>
    <p:sldId id="295" r:id="rId29"/>
    <p:sldId id="271" r:id="rId30"/>
    <p:sldId id="282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22.02.2023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094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30EDFB7-0D9C-0A8A-C074-1F0B21396606}"/>
              </a:ext>
            </a:extLst>
          </p:cNvPr>
          <p:cNvSpPr/>
          <p:nvPr/>
        </p:nvSpPr>
        <p:spPr>
          <a:xfrm>
            <a:off x="0" y="256490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Itálie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8F532E-CF44-407F-8E79-BBBBD1A01A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F1E3C8AF-F405-449B-BAB5-4538ED912C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451918" y="82904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EBDD2D54-9D16-4F5A-BAFF-C193214DC1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96785" y="2185500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25BC4BE6-7EBD-4B17-99D1-A93C33132C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3877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Melodie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Melod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304784CB-BE79-41B3-B041-8F856A7C9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8725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>
                <a:solidFill>
                  <a:srgbClr val="FF0000"/>
                </a:solidFill>
              </a:rPr>
              <a:t>Italy     Italie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Italië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Italien</a:t>
            </a:r>
            <a:r>
              <a:rPr lang="cs-CZ" altLang="cs-CZ" sz="2400" b="1" dirty="0">
                <a:solidFill>
                  <a:srgbClr val="FF0000"/>
                </a:solidFill>
              </a:rPr>
              <a:t>     Italia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Itália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Olaszország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Włochy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Taliansko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FEAB298-7BB1-4840-AC86-E32579AF7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3D9C0BF-EDB7-4D74-AA4E-4DE6D1955A7A}"/>
              </a:ext>
            </a:extLst>
          </p:cNvPr>
          <p:cNvSpPr/>
          <p:nvPr/>
        </p:nvSpPr>
        <p:spPr>
          <a:xfrm>
            <a:off x="7833360" y="643464"/>
            <a:ext cx="382523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ITÁLIE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4162398-EB54-4FD2-90E1-A77830F38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CF6E3F2-10B1-4123-BB52-EFA6C2893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45771A0-3BBE-491D-80D5-BD2E18E29A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AD0BE9F-B247-44F9-9EF6-8AC084B69A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A5A90F-96A3-4DC7-B82C-6122FFB16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96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FFA84F2-93DE-4FD8-92FD-30AC8C989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1229C6F4-A20D-4377-AD2A-17E2D4F63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C1DDBFF-2EF6-40E1-A0D5-7A9E0BB57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E48A3CD-1174-4C70-BD88-7CB6CD191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325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446082E-3C26-490F-B77C-B048CD8B33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439F11E-20EB-4474-B9BC-A570F2332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78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B9B9D4-476F-49AE-A333-C8CD579FA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194DDE8-1AFC-4981-919A-D3B33C745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522E0BA-4C0D-4D00-82D0-4F0C8C417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43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892749-8E3E-4E65-A63F-59128A7ED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34F142C-BC65-4748-8D91-48D672E59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527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C637DB-DE37-4FFB-8247-E3AA5971F6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39FDB76-2AA8-4D33-8439-CD8BCA296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35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613C316-54FE-4286-9C8D-8FE0C8748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DC20D1D-5019-482A-A314-5B3145D495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68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12BDAF-233F-4925-91B4-E649953126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7B9F88D-C241-4912-8226-EA0C22C4CF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70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FD026F5-0258-40FE-A07B-E86E311916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BED3C41-53D0-4EC5-9ECF-5926B398EB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96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AA6BCA-C990-4333-899E-CCC78F80D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8636D07-B5E1-47F9-A9E1-11BFC9A56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451E9F-0316-4369-B5C1-4DDC68492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0188AE-30AF-410B-9D26-70C1B12F7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061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83B3C4-34AB-4BB1-AF22-888E38A6F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6461"/>
            <a:ext cx="10905065" cy="555807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F078294-4FC9-4B62-9317-DB4B6A52F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807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07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1782EC1-47E9-45B5-8F18-662FFA422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05F8D7F-C4C3-4F68-8504-1DF8C980BE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82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0507F5D-D7BC-4FE6-8AAC-71A701347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F1C712E-7D6C-431C-8014-4FB41EA1FD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51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A4FEC66-AC84-4FD0-9068-DC58148E8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785FE1DD-4B1A-4B45-98FA-17F276F26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26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3D5847-FB9E-4A7A-B3EE-9731077FD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ACEC3B0-2326-4BCF-841E-B8C0497A9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79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9C0B8F-265D-4BEF-ADB3-9FA303E74A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EED8468-509A-48B8-9822-C982250E2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85C64C1-A451-4938-B754-1406F82B7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D43041E-E3E1-4D89-BDAF-DD3D4177D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EF0CA3C-686C-4343-8191-7B9D6004A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113822-20BB-4E64-B6BA-1312DAD7CD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E5EFEBB-1535-42AE-B4B1-E2D685C31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AB3B47F-6316-4C16-AABE-78E928200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5C9C0CD-0015-4425-B574-2B1DAFA48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55D37ED-74B6-4860-BFE2-0F6E669EC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006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3C12BC-05E7-4C22-8B52-68007C92E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A25754C-772F-4243-9ACD-92CAA440D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56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C1DDFD-A339-4C48-B7E0-A41D174C3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B2346BF-F266-4168-AEDF-A9ED259FCB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953" y="6008886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59" y="6047531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7">
            <a:extLst>
              <a:ext uri="{FF2B5EF4-FFF2-40B4-BE49-F238E27FC236}">
                <a16:creationId xmlns:a16="http://schemas.microsoft.com/office/drawing/2014/main" id="{B2DAD20B-7371-47C0-BBA5-D873CA315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7766" y="6008886"/>
            <a:ext cx="490178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4400" b="1" dirty="0">
                <a:solidFill>
                  <a:srgbClr val="FF0000"/>
                </a:solidFill>
              </a:rPr>
              <a:t>www.yatata-blog.eu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0A6E200-1609-4097-B81F-F446EFB8E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  Navštivte mně :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E185FDF-C655-4055-B5E6-35ABDBFBE9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040931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16D3AD34-FC0A-421C-BED8-5B7CD3A3C2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8FFC166-82EF-457B-832A-BBE592F5BF6C}"/>
              </a:ext>
            </a:extLst>
          </p:cNvPr>
          <p:cNvSpPr/>
          <p:nvPr/>
        </p:nvSpPr>
        <p:spPr>
          <a:xfrm>
            <a:off x="4002631" y="444318"/>
            <a:ext cx="39120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41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62</Words>
  <Application>Microsoft Office PowerPoint</Application>
  <PresentationFormat>Širokoúhlá obrazovka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62</cp:revision>
  <dcterms:created xsi:type="dcterms:W3CDTF">2020-02-21T13:54:42Z</dcterms:created>
  <dcterms:modified xsi:type="dcterms:W3CDTF">2023-02-22T13:19:21Z</dcterms:modified>
</cp:coreProperties>
</file>