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309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00"/>
    <a:srgbClr val="6F075B"/>
    <a:srgbClr val="6F1765"/>
    <a:srgbClr val="D454A6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8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13" Type="http://schemas.openxmlformats.org/officeDocument/2006/relationships/audio" Target="../media/audio5.wav"/><Relationship Id="rId18" Type="http://schemas.openxmlformats.org/officeDocument/2006/relationships/audio" Target="../media/audio10.wav"/><Relationship Id="rId3" Type="http://schemas.openxmlformats.org/officeDocument/2006/relationships/image" Target="../media/image1.jpg"/><Relationship Id="rId21" Type="http://schemas.openxmlformats.org/officeDocument/2006/relationships/image" Target="../media/image10.png"/><Relationship Id="rId7" Type="http://schemas.openxmlformats.org/officeDocument/2006/relationships/image" Target="../media/image5.gif"/><Relationship Id="rId12" Type="http://schemas.openxmlformats.org/officeDocument/2006/relationships/audio" Target="../media/audio4.wav"/><Relationship Id="rId17" Type="http://schemas.openxmlformats.org/officeDocument/2006/relationships/audio" Target="../media/audio9.wav"/><Relationship Id="rId2" Type="http://schemas.openxmlformats.org/officeDocument/2006/relationships/audio" Target="../media/audio1.wav"/><Relationship Id="rId16" Type="http://schemas.openxmlformats.org/officeDocument/2006/relationships/audio" Target="../media/audio8.wav"/><Relationship Id="rId20" Type="http://schemas.openxmlformats.org/officeDocument/2006/relationships/image" Target="../media/image9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gif"/><Relationship Id="rId11" Type="http://schemas.openxmlformats.org/officeDocument/2006/relationships/audio" Target="../media/audio3.wav"/><Relationship Id="rId5" Type="http://schemas.openxmlformats.org/officeDocument/2006/relationships/image" Target="../media/image3.gif"/><Relationship Id="rId15" Type="http://schemas.openxmlformats.org/officeDocument/2006/relationships/audio" Target="../media/audio7.wav"/><Relationship Id="rId10" Type="http://schemas.openxmlformats.org/officeDocument/2006/relationships/image" Target="../media/image7.gif"/><Relationship Id="rId19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audio" Target="../media/audio2.wav"/><Relationship Id="rId14" Type="http://schemas.openxmlformats.org/officeDocument/2006/relationships/audio" Target="../media/audio6.wav"/><Relationship Id="rId22" Type="http://schemas.openxmlformats.org/officeDocument/2006/relationships/image" Target="../media/image11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>
            <a:extLst>
              <a:ext uri="{FF2B5EF4-FFF2-40B4-BE49-F238E27FC236}">
                <a16:creationId xmlns:a16="http://schemas.microsoft.com/office/drawing/2014/main" id="{D32470DF-F50E-768F-A52C-49EB5612AAB5}"/>
              </a:ext>
            </a:extLst>
          </p:cNvPr>
          <p:cNvSpPr/>
          <p:nvPr/>
        </p:nvSpPr>
        <p:spPr>
          <a:xfrm>
            <a:off x="0" y="2151727"/>
            <a:ext cx="9144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Golden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oldies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3</a:t>
            </a: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20572D64-04E1-4560-A278-2B41228A754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546" y="478383"/>
            <a:ext cx="9157546" cy="5634017"/>
          </a:xfrm>
          <a:prstGeom prst="rect">
            <a:avLst/>
          </a:prstGeom>
        </p:spPr>
      </p:pic>
      <p:sp>
        <p:nvSpPr>
          <p:cNvPr id="5" name="3 Rectángulo">
            <a:extLst>
              <a:ext uri="{FF2B5EF4-FFF2-40B4-BE49-F238E27FC236}">
                <a16:creationId xmlns:a16="http://schemas.microsoft.com/office/drawing/2014/main" id="{67E5613B-CB78-4A9C-984D-0BFD8A292F85}"/>
              </a:ext>
            </a:extLst>
          </p:cNvPr>
          <p:cNvSpPr/>
          <p:nvPr/>
        </p:nvSpPr>
        <p:spPr>
          <a:xfrm>
            <a:off x="1" y="6112400"/>
            <a:ext cx="9143999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www.yatata-blog.eu</a:t>
            </a:r>
            <a:endParaRPr lang="es-ES" sz="36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6" name="Picture 3">
            <a:extLst>
              <a:ext uri="{FF2B5EF4-FFF2-40B4-BE49-F238E27FC236}">
                <a16:creationId xmlns:a16="http://schemas.microsoft.com/office/drawing/2014/main" id="{0770036A-0A98-4A1A-A198-83DE88F5A6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65780"/>
            <a:ext cx="4716016" cy="29506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3">
            <a:extLst>
              <a:ext uri="{FF2B5EF4-FFF2-40B4-BE49-F238E27FC236}">
                <a16:creationId xmlns:a16="http://schemas.microsoft.com/office/drawing/2014/main" id="{5484E82C-B93D-47E0-A3DD-7D36B221F6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0" y="3211631"/>
            <a:ext cx="4813067" cy="29277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3">
            <a:extLst>
              <a:ext uri="{FF2B5EF4-FFF2-40B4-BE49-F238E27FC236}">
                <a16:creationId xmlns:a16="http://schemas.microsoft.com/office/drawing/2014/main" id="{394922AE-904A-48C8-8842-F02FC29BE8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572000" y="478383"/>
            <a:ext cx="4551282" cy="29506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3">
            <a:extLst>
              <a:ext uri="{FF2B5EF4-FFF2-40B4-BE49-F238E27FC236}">
                <a16:creationId xmlns:a16="http://schemas.microsoft.com/office/drawing/2014/main" id="{D72F9EAE-8CA1-42FD-AD58-9AE9AAF122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 flipV="1">
            <a:off x="4583206" y="3190936"/>
            <a:ext cx="4551282" cy="2927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Rectangle 21">
            <a:extLst>
              <a:ext uri="{FF2B5EF4-FFF2-40B4-BE49-F238E27FC236}">
                <a16:creationId xmlns:a16="http://schemas.microsoft.com/office/drawing/2014/main" id="{C7F6E53F-567F-43C5-B4A1-1E55ECD4785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718" y="478382"/>
            <a:ext cx="9102563" cy="5621415"/>
          </a:xfrm>
          <a:prstGeom prst="rect">
            <a:avLst/>
          </a:prstGeom>
          <a:noFill/>
          <a:ln w="82550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pic>
        <p:nvPicPr>
          <p:cNvPr id="12" name="Picture 10">
            <a:extLst>
              <a:ext uri="{FF2B5EF4-FFF2-40B4-BE49-F238E27FC236}">
                <a16:creationId xmlns:a16="http://schemas.microsoft.com/office/drawing/2014/main" id="{8B4C3E09-E130-4731-A345-6904DB1E15E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334184"/>
            <a:ext cx="313134" cy="3131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5">
            <a:extLst>
              <a:ext uri="{FF2B5EF4-FFF2-40B4-BE49-F238E27FC236}">
                <a16:creationId xmlns:a16="http://schemas.microsoft.com/office/drawing/2014/main" id="{829BA989-D988-4E5A-819B-47591969AB9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4966322"/>
            <a:ext cx="313134" cy="3131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10">
            <a:extLst>
              <a:ext uri="{FF2B5EF4-FFF2-40B4-BE49-F238E27FC236}">
                <a16:creationId xmlns:a16="http://schemas.microsoft.com/office/drawing/2014/main" id="{D60FCC3A-4C32-443A-9613-8B792CB32BC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7298" y="1350358"/>
            <a:ext cx="313134" cy="3131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10">
            <a:extLst>
              <a:ext uri="{FF2B5EF4-FFF2-40B4-BE49-F238E27FC236}">
                <a16:creationId xmlns:a16="http://schemas.microsoft.com/office/drawing/2014/main" id="{5AAE3869-37C9-466E-882D-18C8DB28F69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5952" y="4956448"/>
            <a:ext cx="313134" cy="3131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14">
            <a:extLst>
              <a:ext uri="{FF2B5EF4-FFF2-40B4-BE49-F238E27FC236}">
                <a16:creationId xmlns:a16="http://schemas.microsoft.com/office/drawing/2014/main" id="{9AC4588D-9C01-4AAE-86E2-968ED2F678E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5038">
            <a:off x="412656" y="2449581"/>
            <a:ext cx="370285" cy="3702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14">
            <a:extLst>
              <a:ext uri="{FF2B5EF4-FFF2-40B4-BE49-F238E27FC236}">
                <a16:creationId xmlns:a16="http://schemas.microsoft.com/office/drawing/2014/main" id="{F61AD259-2217-4639-832E-D948C1175C4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5038">
            <a:off x="411831" y="3763883"/>
            <a:ext cx="370285" cy="3702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14">
            <a:extLst>
              <a:ext uri="{FF2B5EF4-FFF2-40B4-BE49-F238E27FC236}">
                <a16:creationId xmlns:a16="http://schemas.microsoft.com/office/drawing/2014/main" id="{21C737C6-4EE0-4025-80C3-B99CB13F4C0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5038">
            <a:off x="8357322" y="3763882"/>
            <a:ext cx="370285" cy="3702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Afbeelding 33">
            <a:extLst>
              <a:ext uri="{FF2B5EF4-FFF2-40B4-BE49-F238E27FC236}">
                <a16:creationId xmlns:a16="http://schemas.microsoft.com/office/drawing/2014/main" id="{1A9FF0AF-17A9-410B-BC85-4A75D5672E8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95089">
            <a:off x="2461845" y="344238"/>
            <a:ext cx="4170362" cy="172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39">
            <a:extLst>
              <a:ext uri="{FF2B5EF4-FFF2-40B4-BE49-F238E27FC236}">
                <a16:creationId xmlns:a16="http://schemas.microsoft.com/office/drawing/2014/main" id="{2301EF5E-20CF-4C48-A431-594250AD99C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3382" y="667138"/>
            <a:ext cx="485775" cy="839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39">
            <a:extLst>
              <a:ext uri="{FF2B5EF4-FFF2-40B4-BE49-F238E27FC236}">
                <a16:creationId xmlns:a16="http://schemas.microsoft.com/office/drawing/2014/main" id="{DB55FA48-4D79-421D-90BA-58BDA63E53F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8898" y="667138"/>
            <a:ext cx="485775" cy="839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55">
            <a:hlinkClick r:id="" action="ppaction://noaction">
              <a:snd r:embed="rId9" name="1 I still miss someone.wav"/>
            </a:hlinkClick>
            <a:extLst>
              <a:ext uri="{FF2B5EF4-FFF2-40B4-BE49-F238E27FC236}">
                <a16:creationId xmlns:a16="http://schemas.microsoft.com/office/drawing/2014/main" id="{0752CB97-675C-4859-B094-A90D0C2E4A0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2280419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55">
            <a:hlinkClick r:id="" action="ppaction://noaction">
              <a:snd r:embed="rId11" name="2 This is it.wav"/>
            </a:hlinkClick>
            <a:extLst>
              <a:ext uri="{FF2B5EF4-FFF2-40B4-BE49-F238E27FC236}">
                <a16:creationId xmlns:a16="http://schemas.microsoft.com/office/drawing/2014/main" id="{CA49E659-4BA1-4BDA-859F-7607B9EDF73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0132" y="2876075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Picture 55">
            <a:hlinkClick r:id="" action="ppaction://noaction">
              <a:snd r:embed="rId12" name="3 Country Bumpkin.wav"/>
            </a:hlinkClick>
            <a:extLst>
              <a:ext uri="{FF2B5EF4-FFF2-40B4-BE49-F238E27FC236}">
                <a16:creationId xmlns:a16="http://schemas.microsoft.com/office/drawing/2014/main" id="{F7E2DCAD-CA71-482C-AADD-717EEFF42FB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0132" y="3486107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Picture 55">
            <a:hlinkClick r:id="" action="ppaction://noaction">
              <a:snd r:embed="rId13" name="4 I'm taking you home.wav"/>
            </a:hlinkClick>
            <a:extLst>
              <a:ext uri="{FF2B5EF4-FFF2-40B4-BE49-F238E27FC236}">
                <a16:creationId xmlns:a16="http://schemas.microsoft.com/office/drawing/2014/main" id="{F3D66436-49A2-4B8C-BBDB-3F3C2574BE0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0132" y="4080697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Picture 55">
            <a:hlinkClick r:id="" action="ppaction://noaction">
              <a:snd r:embed="rId14" name="5 Wrong road again.wav"/>
            </a:hlinkClick>
            <a:extLst>
              <a:ext uri="{FF2B5EF4-FFF2-40B4-BE49-F238E27FC236}">
                <a16:creationId xmlns:a16="http://schemas.microsoft.com/office/drawing/2014/main" id="{CDB018E6-5BAC-4937-A9B7-5781C0D4989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368" y="4709772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Picture 55">
            <a:hlinkClick r:id="" action="ppaction://noaction">
              <a:snd r:embed="rId15" name="6 Laura.wav"/>
            </a:hlinkClick>
            <a:extLst>
              <a:ext uri="{FF2B5EF4-FFF2-40B4-BE49-F238E27FC236}">
                <a16:creationId xmlns:a16="http://schemas.microsoft.com/office/drawing/2014/main" id="{A68B98C7-CC36-4F7A-92B3-5FEC591B2F6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5337" y="2302097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Picture 55">
            <a:hlinkClick r:id="" action="ppaction://noaction">
              <a:snd r:embed="rId16" name="7 Green green grass of home.wav"/>
            </a:hlinkClick>
            <a:extLst>
              <a:ext uri="{FF2B5EF4-FFF2-40B4-BE49-F238E27FC236}">
                <a16:creationId xmlns:a16="http://schemas.microsoft.com/office/drawing/2014/main" id="{D27FEFB3-F3C8-43A2-86CC-4C9E8827379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1356" y="2889803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" name="Picture 55">
            <a:hlinkClick r:id="" action="ppaction://noaction">
              <a:snd r:embed="rId17" name="8 Long line of love.wav"/>
            </a:hlinkClick>
            <a:extLst>
              <a:ext uri="{FF2B5EF4-FFF2-40B4-BE49-F238E27FC236}">
                <a16:creationId xmlns:a16="http://schemas.microsoft.com/office/drawing/2014/main" id="{FA4C270A-AC73-4C5D-B2DB-2AAEF6828D8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1789" y="3484567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" name="Picture 55">
            <a:hlinkClick r:id="" action="ppaction://noaction">
              <a:snd r:embed="rId18" name="9 The Carroll county.wav"/>
            </a:hlinkClick>
            <a:extLst>
              <a:ext uri="{FF2B5EF4-FFF2-40B4-BE49-F238E27FC236}">
                <a16:creationId xmlns:a16="http://schemas.microsoft.com/office/drawing/2014/main" id="{0590B2C3-51BB-425D-850A-C667924FE0D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9679" y="4078212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" name="Picture 55">
            <a:hlinkClick r:id="" action="ppaction://noaction">
              <a:snd r:embed="rId2" name="10 Together alone.wav"/>
            </a:hlinkClick>
            <a:extLst>
              <a:ext uri="{FF2B5EF4-FFF2-40B4-BE49-F238E27FC236}">
                <a16:creationId xmlns:a16="http://schemas.microsoft.com/office/drawing/2014/main" id="{7721B822-F4A4-49C5-B192-96A09A63274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9679" y="4709772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" name="Text Box 47">
            <a:extLst>
              <a:ext uri="{FF2B5EF4-FFF2-40B4-BE49-F238E27FC236}">
                <a16:creationId xmlns:a16="http://schemas.microsoft.com/office/drawing/2014/main" id="{4EE7A5FA-1D6D-4778-B386-8B96FCDF4AF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30416" y="2247326"/>
            <a:ext cx="121174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nl-BE" altLang="cs-CZ" sz="1400" b="1" i="1">
                <a:solidFill>
                  <a:srgbClr val="FFFF00"/>
                </a:solidFill>
              </a:rPr>
              <a:t> I still miss someone</a:t>
            </a:r>
            <a:endParaRPr lang="nl-BE" altLang="cs-CZ" sz="1400" b="1" i="1" dirty="0">
              <a:solidFill>
                <a:srgbClr val="FFFF00"/>
              </a:solidFill>
            </a:endParaRPr>
          </a:p>
        </p:txBody>
      </p:sp>
      <p:sp>
        <p:nvSpPr>
          <p:cNvPr id="34" name="Text Box 47">
            <a:extLst>
              <a:ext uri="{FF2B5EF4-FFF2-40B4-BE49-F238E27FC236}">
                <a16:creationId xmlns:a16="http://schemas.microsoft.com/office/drawing/2014/main" id="{82947EAC-724B-417C-8DE5-5627C1D5C07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39356" y="2924467"/>
            <a:ext cx="118050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nl-BE" altLang="cs-CZ" sz="1400" b="1" i="1" dirty="0">
                <a:solidFill>
                  <a:srgbClr val="FFFF00"/>
                </a:solidFill>
              </a:rPr>
              <a:t>This is it</a:t>
            </a:r>
          </a:p>
        </p:txBody>
      </p:sp>
      <p:sp>
        <p:nvSpPr>
          <p:cNvPr id="35" name="Text Box 47">
            <a:extLst>
              <a:ext uri="{FF2B5EF4-FFF2-40B4-BE49-F238E27FC236}">
                <a16:creationId xmlns:a16="http://schemas.microsoft.com/office/drawing/2014/main" id="{F414FA4E-26BD-4B74-8C9E-3B193808D1C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67653" y="3452011"/>
            <a:ext cx="1213509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nl-BE" altLang="cs-CZ" sz="1400" b="1" i="1" dirty="0">
                <a:solidFill>
                  <a:srgbClr val="FFFF00"/>
                </a:solidFill>
              </a:rPr>
              <a:t>Country </a:t>
            </a:r>
            <a:endParaRPr lang="cs-CZ" altLang="cs-CZ" sz="1400" b="1" i="1" dirty="0">
              <a:solidFill>
                <a:srgbClr val="FFFF00"/>
              </a:solidFill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nl-BE" altLang="cs-CZ" sz="1400" b="1" i="1" dirty="0">
                <a:solidFill>
                  <a:srgbClr val="FFFF00"/>
                </a:solidFill>
              </a:rPr>
              <a:t>Bumpkin</a:t>
            </a:r>
          </a:p>
        </p:txBody>
      </p:sp>
      <p:sp>
        <p:nvSpPr>
          <p:cNvPr id="36" name="Text Box 47">
            <a:extLst>
              <a:ext uri="{FF2B5EF4-FFF2-40B4-BE49-F238E27FC236}">
                <a16:creationId xmlns:a16="http://schemas.microsoft.com/office/drawing/2014/main" id="{2A6D5E5A-6FA6-4151-9DC5-B1390B922CA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81435" y="4045671"/>
            <a:ext cx="128144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nl-BE" altLang="cs-CZ" sz="1400" b="1" i="1" dirty="0">
                <a:solidFill>
                  <a:srgbClr val="FFFF00"/>
                </a:solidFill>
              </a:rPr>
              <a:t>I'm taking </a:t>
            </a:r>
            <a:endParaRPr lang="cs-CZ" altLang="cs-CZ" sz="1400" b="1" i="1" dirty="0">
              <a:solidFill>
                <a:srgbClr val="FFFF00"/>
              </a:solidFill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nl-BE" altLang="cs-CZ" sz="1400" b="1" i="1" dirty="0">
                <a:solidFill>
                  <a:srgbClr val="FFFF00"/>
                </a:solidFill>
              </a:rPr>
              <a:t>you home</a:t>
            </a:r>
          </a:p>
        </p:txBody>
      </p:sp>
      <p:sp>
        <p:nvSpPr>
          <p:cNvPr id="37" name="Text Box 47">
            <a:extLst>
              <a:ext uri="{FF2B5EF4-FFF2-40B4-BE49-F238E27FC236}">
                <a16:creationId xmlns:a16="http://schemas.microsoft.com/office/drawing/2014/main" id="{EAA2C54E-56DC-45F5-8D34-1B8FB24BBF4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83230" y="4658076"/>
            <a:ext cx="1177651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nl-BE" altLang="cs-CZ" sz="1400" b="1" i="1" dirty="0">
                <a:solidFill>
                  <a:srgbClr val="FFFF00"/>
                </a:solidFill>
              </a:rPr>
              <a:t>Wrong road again</a:t>
            </a:r>
          </a:p>
        </p:txBody>
      </p:sp>
      <p:sp>
        <p:nvSpPr>
          <p:cNvPr id="38" name="Text Box 47">
            <a:extLst>
              <a:ext uri="{FF2B5EF4-FFF2-40B4-BE49-F238E27FC236}">
                <a16:creationId xmlns:a16="http://schemas.microsoft.com/office/drawing/2014/main" id="{14CD6EA5-9A48-4893-8A2A-15561AB36BD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50012" y="4756887"/>
            <a:ext cx="1609667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nl-BE" altLang="cs-CZ" sz="1400" b="1" i="1" dirty="0">
                <a:solidFill>
                  <a:srgbClr val="FFFF00"/>
                </a:solidFill>
              </a:rPr>
              <a:t>Together alone</a:t>
            </a:r>
          </a:p>
        </p:txBody>
      </p:sp>
      <p:sp>
        <p:nvSpPr>
          <p:cNvPr id="39" name="Text Box 47">
            <a:extLst>
              <a:ext uri="{FF2B5EF4-FFF2-40B4-BE49-F238E27FC236}">
                <a16:creationId xmlns:a16="http://schemas.microsoft.com/office/drawing/2014/main" id="{6C821AF5-E096-4497-A56C-905A60E27AC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24111" y="4068560"/>
            <a:ext cx="143986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nl-BE" altLang="cs-CZ" sz="1400" b="1" i="1">
                <a:solidFill>
                  <a:srgbClr val="FFFF00"/>
                </a:solidFill>
              </a:rPr>
              <a:t>The Carroll county</a:t>
            </a:r>
            <a:endParaRPr lang="nl-BE" altLang="cs-CZ" sz="1400" b="1" i="1" dirty="0">
              <a:solidFill>
                <a:srgbClr val="FFFF00"/>
              </a:solidFill>
            </a:endParaRPr>
          </a:p>
        </p:txBody>
      </p:sp>
      <p:sp>
        <p:nvSpPr>
          <p:cNvPr id="40" name="Text Box 47">
            <a:extLst>
              <a:ext uri="{FF2B5EF4-FFF2-40B4-BE49-F238E27FC236}">
                <a16:creationId xmlns:a16="http://schemas.microsoft.com/office/drawing/2014/main" id="{11529503-DFBE-40CC-AED4-512D0B90C16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32476" y="3494557"/>
            <a:ext cx="143986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nl-BE" altLang="cs-CZ" sz="1400" b="1" i="1">
                <a:solidFill>
                  <a:srgbClr val="FFFF00"/>
                </a:solidFill>
              </a:rPr>
              <a:t>Long line of love</a:t>
            </a:r>
            <a:endParaRPr lang="nl-BE" altLang="cs-CZ" sz="1400" b="1" i="1" dirty="0">
              <a:solidFill>
                <a:srgbClr val="FFFF00"/>
              </a:solidFill>
            </a:endParaRPr>
          </a:p>
        </p:txBody>
      </p:sp>
      <p:sp>
        <p:nvSpPr>
          <p:cNvPr id="41" name="Text Box 47">
            <a:extLst>
              <a:ext uri="{FF2B5EF4-FFF2-40B4-BE49-F238E27FC236}">
                <a16:creationId xmlns:a16="http://schemas.microsoft.com/office/drawing/2014/main" id="{58B7BD51-B917-44E9-AB37-869B75AF5E9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54143" y="2829825"/>
            <a:ext cx="143986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cs-CZ" sz="1400" b="1" i="1">
                <a:solidFill>
                  <a:srgbClr val="FFFF00"/>
                </a:solidFill>
              </a:rPr>
              <a:t>Green green grass of home</a:t>
            </a:r>
            <a:endParaRPr lang="nl-BE" altLang="cs-CZ" sz="1400" b="1" i="1" dirty="0">
              <a:solidFill>
                <a:srgbClr val="FFFF00"/>
              </a:solidFill>
            </a:endParaRPr>
          </a:p>
        </p:txBody>
      </p:sp>
      <p:sp>
        <p:nvSpPr>
          <p:cNvPr id="42" name="Text Box 47">
            <a:extLst>
              <a:ext uri="{FF2B5EF4-FFF2-40B4-BE49-F238E27FC236}">
                <a16:creationId xmlns:a16="http://schemas.microsoft.com/office/drawing/2014/main" id="{9F51AB65-EE16-4366-9AEA-95D08A9CF7F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20455" y="2345932"/>
            <a:ext cx="1104677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nl-BE" altLang="cs-CZ" sz="1400" b="1" i="1">
                <a:solidFill>
                  <a:srgbClr val="FFFF00"/>
                </a:solidFill>
              </a:rPr>
              <a:t>Laura</a:t>
            </a:r>
            <a:endParaRPr lang="nl-BE" altLang="cs-CZ" sz="1400" b="1" i="1" dirty="0">
              <a:solidFill>
                <a:srgbClr val="FFFF00"/>
              </a:solidFill>
            </a:endParaRPr>
          </a:p>
        </p:txBody>
      </p:sp>
      <p:pic>
        <p:nvPicPr>
          <p:cNvPr id="57" name="Picture 37">
            <a:extLst>
              <a:ext uri="{FF2B5EF4-FFF2-40B4-BE49-F238E27FC236}">
                <a16:creationId xmlns:a16="http://schemas.microsoft.com/office/drawing/2014/main" id="{F524BACA-BBEC-4BFD-9DAE-949D261142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01203">
            <a:off x="3486748" y="2806549"/>
            <a:ext cx="1747268" cy="25148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6" name="AutoShape 21" descr="1 - kolo - gif">
            <a:extLst>
              <a:ext uri="{FF2B5EF4-FFF2-40B4-BE49-F238E27FC236}">
                <a16:creationId xmlns:a16="http://schemas.microsoft.com/office/drawing/2014/main" id="{C78FDC36-4F12-4621-81B5-0DD0700D355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72978" y="5431490"/>
            <a:ext cx="333997" cy="322900"/>
          </a:xfrm>
          <a:prstGeom prst="star5">
            <a:avLst/>
          </a:prstGeom>
          <a:blipFill dpi="0" rotWithShape="1">
            <a:blip r:embed="rId20"/>
            <a:srcRect/>
            <a:stretch>
              <a:fillRect r="-325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67" name="AutoShape 21" descr="1 - kolo - gif">
            <a:extLst>
              <a:ext uri="{FF2B5EF4-FFF2-40B4-BE49-F238E27FC236}">
                <a16:creationId xmlns:a16="http://schemas.microsoft.com/office/drawing/2014/main" id="{7489F4BC-B78A-43EF-858E-C4236E79B5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01436" y="5446115"/>
            <a:ext cx="333997" cy="322900"/>
          </a:xfrm>
          <a:prstGeom prst="star5">
            <a:avLst/>
          </a:prstGeom>
          <a:blipFill dpi="0" rotWithShape="1">
            <a:blip r:embed="rId20"/>
            <a:srcRect/>
            <a:stretch>
              <a:fillRect r="-325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68" name="AutoShape 21" descr="1 - kolo - gif">
            <a:extLst>
              <a:ext uri="{FF2B5EF4-FFF2-40B4-BE49-F238E27FC236}">
                <a16:creationId xmlns:a16="http://schemas.microsoft.com/office/drawing/2014/main" id="{2C6B0848-02D1-4512-BBCF-0E7669D4BB6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65495" y="5460272"/>
            <a:ext cx="333997" cy="322900"/>
          </a:xfrm>
          <a:prstGeom prst="star5">
            <a:avLst/>
          </a:prstGeom>
          <a:blipFill dpi="0" rotWithShape="1">
            <a:blip r:embed="rId20"/>
            <a:srcRect/>
            <a:stretch>
              <a:fillRect r="-325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69" name="AutoShape 21" descr="1 - kolo - gif">
            <a:extLst>
              <a:ext uri="{FF2B5EF4-FFF2-40B4-BE49-F238E27FC236}">
                <a16:creationId xmlns:a16="http://schemas.microsoft.com/office/drawing/2014/main" id="{84C2C84F-6883-456C-AB3E-B4362D7FBE3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16015" y="5461520"/>
            <a:ext cx="333997" cy="322900"/>
          </a:xfrm>
          <a:prstGeom prst="star5">
            <a:avLst/>
          </a:prstGeom>
          <a:blipFill dpi="0" rotWithShape="1">
            <a:blip r:embed="rId20"/>
            <a:srcRect/>
            <a:stretch>
              <a:fillRect r="-325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70" name="AutoShape 21" descr="1 - kolo - gif">
            <a:extLst>
              <a:ext uri="{FF2B5EF4-FFF2-40B4-BE49-F238E27FC236}">
                <a16:creationId xmlns:a16="http://schemas.microsoft.com/office/drawing/2014/main" id="{3987745B-01E6-44F4-BA63-0D5C9F729C8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44114" y="5446115"/>
            <a:ext cx="333997" cy="322900"/>
          </a:xfrm>
          <a:prstGeom prst="star5">
            <a:avLst/>
          </a:prstGeom>
          <a:blipFill dpi="0" rotWithShape="1">
            <a:blip r:embed="rId20"/>
            <a:srcRect/>
            <a:stretch>
              <a:fillRect r="-325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71" name="AutoShape 21" descr="1 - kolo - gif">
            <a:extLst>
              <a:ext uri="{FF2B5EF4-FFF2-40B4-BE49-F238E27FC236}">
                <a16:creationId xmlns:a16="http://schemas.microsoft.com/office/drawing/2014/main" id="{3235719F-E80F-4065-8717-59B65986B251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31361" y="5446115"/>
            <a:ext cx="333997" cy="322900"/>
          </a:xfrm>
          <a:prstGeom prst="star5">
            <a:avLst/>
          </a:prstGeom>
          <a:blipFill dpi="0" rotWithShape="1">
            <a:blip r:embed="rId20"/>
            <a:srcRect/>
            <a:stretch>
              <a:fillRect r="-325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74" name="Picture 14">
            <a:extLst>
              <a:ext uri="{FF2B5EF4-FFF2-40B4-BE49-F238E27FC236}">
                <a16:creationId xmlns:a16="http://schemas.microsoft.com/office/drawing/2014/main" id="{65357221-4C9F-4077-94F8-DFB9BB7067E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5038">
            <a:off x="8348415" y="2483042"/>
            <a:ext cx="370285" cy="3702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6" name="Picture 44">
            <a:extLst>
              <a:ext uri="{FF2B5EF4-FFF2-40B4-BE49-F238E27FC236}">
                <a16:creationId xmlns:a16="http://schemas.microsoft.com/office/drawing/2014/main" id="{737F3971-1A25-4FBC-AD0C-44701C6725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4299" y="1768934"/>
            <a:ext cx="432197" cy="3988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7" name="Picture 44">
            <a:extLst>
              <a:ext uri="{FF2B5EF4-FFF2-40B4-BE49-F238E27FC236}">
                <a16:creationId xmlns:a16="http://schemas.microsoft.com/office/drawing/2014/main" id="{CFA76096-E098-4514-B1B3-3E72D94977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9312" y="1782494"/>
            <a:ext cx="432197" cy="3988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8" name="Picture 44">
            <a:extLst>
              <a:ext uri="{FF2B5EF4-FFF2-40B4-BE49-F238E27FC236}">
                <a16:creationId xmlns:a16="http://schemas.microsoft.com/office/drawing/2014/main" id="{75F2BCA2-2545-4269-82B3-1877BB36EA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2338" y="1741688"/>
            <a:ext cx="432197" cy="3988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9" name="Picture 44">
            <a:extLst>
              <a:ext uri="{FF2B5EF4-FFF2-40B4-BE49-F238E27FC236}">
                <a16:creationId xmlns:a16="http://schemas.microsoft.com/office/drawing/2014/main" id="{7D798C8C-2762-43BE-BF0E-89B521FE0F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3089" y="3126773"/>
            <a:ext cx="432197" cy="3988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0" name="Picture 44">
            <a:extLst>
              <a:ext uri="{FF2B5EF4-FFF2-40B4-BE49-F238E27FC236}">
                <a16:creationId xmlns:a16="http://schemas.microsoft.com/office/drawing/2014/main" id="{6E6C3795-AD14-4815-A5B3-1A325DA6FF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3525" y="3126773"/>
            <a:ext cx="432197" cy="3988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" name="Picture 44">
            <a:extLst>
              <a:ext uri="{FF2B5EF4-FFF2-40B4-BE49-F238E27FC236}">
                <a16:creationId xmlns:a16="http://schemas.microsoft.com/office/drawing/2014/main" id="{64866AEB-7D35-4DCC-AE43-A7BCFF197F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9339" y="1755422"/>
            <a:ext cx="432197" cy="3988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2" name="Picture 44">
            <a:extLst>
              <a:ext uri="{FF2B5EF4-FFF2-40B4-BE49-F238E27FC236}">
                <a16:creationId xmlns:a16="http://schemas.microsoft.com/office/drawing/2014/main" id="{3D92E4A0-FACA-446A-BC9F-1EBB0A35BA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3117" y="1727510"/>
            <a:ext cx="432197" cy="3988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3" name="Picture 44">
            <a:extLst>
              <a:ext uri="{FF2B5EF4-FFF2-40B4-BE49-F238E27FC236}">
                <a16:creationId xmlns:a16="http://schemas.microsoft.com/office/drawing/2014/main" id="{B6D6789C-41EA-4A61-A19C-C2C19494D8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0431" y="1741661"/>
            <a:ext cx="432197" cy="3988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3" name="Picture 65">
            <a:extLst>
              <a:ext uri="{FF2B5EF4-FFF2-40B4-BE49-F238E27FC236}">
                <a16:creationId xmlns:a16="http://schemas.microsoft.com/office/drawing/2014/main" id="{DB9C765C-2BC4-4B58-B316-D049D0DC346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211537">
            <a:off x="1541245" y="5471374"/>
            <a:ext cx="1336520" cy="5012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Picture 65">
            <a:extLst>
              <a:ext uri="{FF2B5EF4-FFF2-40B4-BE49-F238E27FC236}">
                <a16:creationId xmlns:a16="http://schemas.microsoft.com/office/drawing/2014/main" id="{D6FF628F-65F8-4448-8382-57FFDDA3EEC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21617" flipH="1">
            <a:off x="6329958" y="5455763"/>
            <a:ext cx="1227356" cy="5012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9" name="AutoShape 21" descr="1 - kolo - gif">
            <a:extLst>
              <a:ext uri="{FF2B5EF4-FFF2-40B4-BE49-F238E27FC236}">
                <a16:creationId xmlns:a16="http://schemas.microsoft.com/office/drawing/2014/main" id="{435F7B7D-A71F-4093-977A-9FCE613E99C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12462" y="1571996"/>
            <a:ext cx="1225779" cy="1064466"/>
          </a:xfrm>
          <a:prstGeom prst="star5">
            <a:avLst/>
          </a:prstGeom>
          <a:blipFill dpi="0" rotWithShape="1">
            <a:blip r:embed="rId20"/>
            <a:srcRect/>
            <a:stretch>
              <a:fillRect r="-325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60" name="3 Rectángulo">
            <a:extLst>
              <a:ext uri="{FF2B5EF4-FFF2-40B4-BE49-F238E27FC236}">
                <a16:creationId xmlns:a16="http://schemas.microsoft.com/office/drawing/2014/main" id="{58D53C03-AD57-4BD5-9CBB-3B35EE87640E}"/>
              </a:ext>
            </a:extLst>
          </p:cNvPr>
          <p:cNvSpPr/>
          <p:nvPr/>
        </p:nvSpPr>
        <p:spPr>
          <a:xfrm>
            <a:off x="3963129" y="1768934"/>
            <a:ext cx="749377" cy="707886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40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3</a:t>
            </a:r>
            <a:endParaRPr lang="es-ES" sz="40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144055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  <p:sndAc>
          <p:stSnd>
            <p:snd r:embed="rId2" name="10 Together alone.wav"/>
          </p:stSnd>
        </p:sndAc>
      </p:transition>
    </mc:Choice>
    <mc:Fallback>
      <p:transition spd="slow">
        <p:split orient="vert"/>
        <p:sndAc>
          <p:stSnd>
            <p:snd r:embed="rId2" name="10 Together alon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Country melodie 4</Template>
  <TotalTime>447</TotalTime>
  <Words>42</Words>
  <Application>Microsoft Office PowerPoint</Application>
  <PresentationFormat>Předvádění na obrazovce (4:3)</PresentationFormat>
  <Paragraphs>16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79</cp:revision>
  <dcterms:created xsi:type="dcterms:W3CDTF">2020-02-06T14:42:48Z</dcterms:created>
  <dcterms:modified xsi:type="dcterms:W3CDTF">2023-02-22T13:03:47Z</dcterms:modified>
</cp:coreProperties>
</file>