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sldIdLst>
    <p:sldId id="260" r:id="rId3"/>
    <p:sldId id="311" r:id="rId4"/>
    <p:sldId id="312" r:id="rId5"/>
    <p:sldId id="281" r:id="rId6"/>
    <p:sldId id="291" r:id="rId7"/>
    <p:sldId id="293" r:id="rId8"/>
    <p:sldId id="283" r:id="rId9"/>
    <p:sldId id="295" r:id="rId10"/>
    <p:sldId id="296" r:id="rId11"/>
    <p:sldId id="273" r:id="rId12"/>
    <p:sldId id="294" r:id="rId13"/>
    <p:sldId id="298" r:id="rId14"/>
    <p:sldId id="300" r:id="rId15"/>
    <p:sldId id="297" r:id="rId16"/>
    <p:sldId id="290" r:id="rId17"/>
    <p:sldId id="292" r:id="rId18"/>
    <p:sldId id="289" r:id="rId19"/>
    <p:sldId id="284" r:id="rId20"/>
    <p:sldId id="288" r:id="rId21"/>
    <p:sldId id="287" r:id="rId22"/>
    <p:sldId id="286" r:id="rId23"/>
    <p:sldId id="263" r:id="rId24"/>
    <p:sldId id="279" r:id="rId25"/>
    <p:sldId id="278" r:id="rId26"/>
    <p:sldId id="277" r:id="rId27"/>
    <p:sldId id="276" r:id="rId28"/>
    <p:sldId id="271" r:id="rId29"/>
    <p:sldId id="313" r:id="rId30"/>
    <p:sldId id="282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06114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7885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51985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CDE195-9791-42CD-845C-227BC2A03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0F228B1-A848-45B3-9D06-38C72914C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871A1A-8FAC-4CED-87BE-A91D0E53C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D865E9-9944-4554-B6ED-C5EEDFDD4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C32B75D-E3E9-4E64-970B-A2AD34833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78134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9B1022-CA7F-4630-9591-409F14599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3356F34-FE5E-4AE1-89E7-6890223C0F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1B8B794-2B92-459B-B4CF-123CA7BEB7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0308282-FDE9-41CD-A37E-D3C82E604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EAE8582-ADDB-465D-AAFB-3987F379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7A51C7A-81C9-4C08-A793-192679FB9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39225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C9F2FE-A012-4060-893E-AA811BEA1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863372F-98FE-4F3F-8C6E-5A0FCBCA1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59FCC5C-81DF-41B1-B1E8-A5AE78604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0E328A13-8AC8-4485-92DB-77A34D0025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D121BF36-C1CD-4932-A615-718805FE4F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8B6C02A-5ADB-4810-A581-F89C24B97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9A85A6C-77A6-405B-96CD-12A4EF623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603F692-CF4F-490D-B7CE-687BAEDBE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1807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8EB8CA-CE1E-4D3F-A31A-A8DC302A3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DBB2EA-D440-4115-A464-2C797B96A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A25BEB0-8C8D-44AA-94C6-DFC793191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7B997CD-0FE9-4459-A1E2-7FEC10F8C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5408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7BE0896-900B-41FA-878F-A3D886F5B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70F819D-D155-424A-9FBF-4B5E2BDB9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35DA0EA-C1DC-46BB-98DB-E006F9C15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3047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941B-F0D6-48D3-B0CF-B0831A016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751F3F7-6BE7-400A-91A8-A41F96214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1789ACD3-A91A-47BF-BC27-6D5B05459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258D13E-012A-4542-804E-CEB15D034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8977FAA-44B3-44B1-9BD7-6781773A0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41059B9-6E8A-4928-8236-8FF7986CB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698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B16359-2B6F-46A4-B8E6-FFE4910B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588EC8D-769E-40A8-AD05-2B3349713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916EC43B-AD33-48C7-B09C-5E07C954DF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8210A22-3421-4151-B246-D257E7045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6191E05-1CF5-41D4-986D-66AC6EB27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EE2DC86-DFA1-491D-85C6-AB5BA4EAD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6901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191621-AFB8-4A7B-B8D7-27CBC30AB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5C0FB4B-D615-4823-827E-A0B44812A2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CEC723-5D7F-41CB-9910-C68745E57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EC8C0F-4A0F-4FBD-BF28-E7935F871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B78FB39-00FA-4A8A-AEE4-C3F79CB13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21312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E89C692-BAFD-4FDE-A6F2-A465F517D0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F94761D-A7FE-4F9D-A789-3ACEE98221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27C6300-95FB-46BA-BAEA-0E8A5AF85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73CDA7-AAD8-48BB-9525-03D40BA87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163671-627C-45B3-8DB4-123AF0379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7993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66D56C3-5D81-4D9D-A141-5607FDE49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86DFDAAC-9715-4E90-9AC8-57E058B2F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1896E7-5383-488F-8D92-2349DD9630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12F58-6D84-484D-8B09-2F0DC94940FD}" type="datetimeFigureOut">
              <a:rPr lang="cs-CZ" smtClean="0"/>
              <a:t>20.02.2023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B13EE5-695A-4BDA-B9B4-2E8EC413B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4C799A4-1BBB-4219-B502-D114DF499C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913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420888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Španělsko 16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Espagne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3B9F81E-EED1-478F-ADE9-1CDFE5C4D5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2BECA97-A2AE-44AC-BF32-068E1348E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173ACC42-D2FB-E3CA-3BB6-D0D34856771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248128" y="126876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7D2C7F1F-2814-1436-918B-94A6325AAE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88764" y="234888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4212770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>
            <p:snd r:embed="rId2" name="BAL 3 04 2.54  02.wav"/>
          </p:stSnd>
        </p:sndAc>
      </p:transition>
    </mc:Choice>
    <mc:Fallback>
      <p:transition spd="slow" advClick="0" advTm="12000">
        <p:split orient="vert"/>
        <p:sndAc>
          <p:stSnd>
            <p:snd r:embed="rId2" name="BAL 3 04 2.54  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>
            <a:extLst>
              <a:ext uri="{FF2B5EF4-FFF2-40B4-BE49-F238E27FC236}">
                <a16:creationId xmlns:a16="http://schemas.microsoft.com/office/drawing/2014/main" id="{3D087F37-0BCA-4ABF-86A4-AC41812ABB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64" y="5996226"/>
            <a:ext cx="11076096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Spain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Espagne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Spanje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España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Spagna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Espanha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Espanya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Spania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Spanyolország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Hiszpania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Hispanio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İspanya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Španija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Sepanyol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Іспанія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ספרד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ספּאַין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8558E91-F380-4601-BA18-A7EFA8EB2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284894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F4EA6177-ED42-4295-9996-13854279CE9F}"/>
              </a:ext>
            </a:extLst>
          </p:cNvPr>
          <p:cNvSpPr/>
          <p:nvPr/>
        </p:nvSpPr>
        <p:spPr>
          <a:xfrm>
            <a:off x="609590" y="5192849"/>
            <a:ext cx="1090506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Španělsko 16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432EAF00-9B73-408B-8CB7-395617AC6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28489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01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5A964DE-079A-48C1-8C0B-1F2F7060C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5A96CE1-F566-4AFC-8E13-E9F94EB59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91EDCA8-50CB-4174-819E-9190BC7A6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436A3BE-F4AD-4283-8972-B2B800C068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468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E510B37-61E8-42B9-B949-988490080F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77CF3EE-7526-42EF-A3BC-47324184A1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06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9A9F8EF-B260-493C-95FF-DF4476390A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098A5B9-80C1-42C8-B9C9-4F5E42539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94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77E9A2-D1E2-4C02-918C-77888C7F0D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522A3AE-9BF0-48BE-98CC-711163AC12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19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393A287-5A60-4BCE-BB44-D6D9AD8FCE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2FAE4C4-BBB0-46C0-A227-FE23602713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798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4CA0DB2-6943-4925-AC73-2CA32575C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A720BCB-95EB-459D-AF28-0BB87A8C94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63F7EC5-A95C-4CAA-AE77-C60D0F2F0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DED4FF6-1EEB-4057-BFE6-C4A19819A7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529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CF6067E-DE65-4391-A962-F7C6F5EB7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A89ED6B-8AAC-4E98-8181-B91DEB303B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20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EF8422-D11B-4443-BC40-9EC6059821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671955F-5359-4B7A-99FB-9AE6C1D897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330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6CCFA39-7408-4756-B335-4BCDB8F2BF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1547CBC-BC30-462A-BFB3-FF5637F46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696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63DD0F-4451-48C5-8E49-6F6EEDD485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507151A-6E9F-4C24-AFCB-C74BF5EDF7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901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2870130-0296-4C62-A745-508CB00C0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A2530CF-39E7-4642-A5CC-FDE6205C98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532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64DC4C9-560C-4726-BB46-14DB58E80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F51E501-B267-40E7-A2EE-6FF61F26A3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55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DA3F86D-C03D-4718-A562-A29829235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7EB020-CA87-45E8-97ED-5CAD2DE22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672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727F93D-D205-481F-AE71-97DED7FB7F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DE64EB-5DEF-4B9A-92C7-ACB7BA9C77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11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>
            <p:snd r:embed="rId2" name="BAL 3 04 2.54  02.wav"/>
          </p:stSnd>
        </p:sndAc>
      </p:transition>
    </mc:Choice>
    <mc:Fallback xmlns="">
      <p:transition spd="slow" advClick="0" advTm="8000">
        <p:split orient="vert"/>
        <p:sndAc>
          <p:stSnd>
            <p:snd r:embed="rId4" name="BAL 3 04 2.54  02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A8750F-ADB6-4E20-80CE-E495FAE7E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A53285D-06B7-4AE1-857B-3AF2913C32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315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88AB854-C157-42AB-8586-D9BA55DC9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629F6A-C632-4A92-AEF3-C210DCAF57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612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A394D7F-A797-4170-B9D1-A84521952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BF049DA-F750-48BC-BFD5-133FED6879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E9775E3-50B9-4687-9DBD-0917E3DFA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891A2EC-53DF-4E17-8324-865B31BB9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E252D59-3936-4111-B8B0-D4C88557A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5D5F765-79CB-4836-AFD5-3E5B68FFE8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A872CE0-A7DA-4D1B-98E4-4F86B8104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C7AF6E3-EDB4-4638-AA38-09D6E36AB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1A4F94-D97C-4E41-A7A7-A30012F16B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75AB233-9287-4D1D-8968-58795F08B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279EE5D-D150-4655-97CB-2EF219F31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A3C0CF8-3FF9-476A-BD06-B79D3A1C0B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D26183F-C5FA-4329-9AAB-01F02C181A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DF9EF2B-E271-447F-8464-C7163E151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46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The_End_Animated.gif">
            <a:extLst>
              <a:ext uri="{FF2B5EF4-FFF2-40B4-BE49-F238E27FC236}">
                <a16:creationId xmlns:a16="http://schemas.microsoft.com/office/drawing/2014/main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953" y="6008886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1A585051-B9E6-44F2-95A2-B7DE98B7F0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359" y="6047531"/>
            <a:ext cx="19446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7">
            <a:extLst>
              <a:ext uri="{FF2B5EF4-FFF2-40B4-BE49-F238E27FC236}">
                <a16:creationId xmlns:a16="http://schemas.microsoft.com/office/drawing/2014/main" id="{B2DAD20B-7371-47C0-BBA5-D873CA315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7766" y="6008886"/>
            <a:ext cx="490178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4400" b="1" dirty="0">
                <a:solidFill>
                  <a:srgbClr val="FF0000"/>
                </a:solidFill>
              </a:rPr>
              <a:t>www.yatata-blog.eu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0A6E200-1609-4097-B81F-F446EFB8E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Navštivte mně :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29E94840-56BC-43BB-A1F8-CDF0489C2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40932"/>
          </a:xfrm>
          <a:prstGeom prst="rect">
            <a:avLst/>
          </a:prstGeom>
          <a:solidFill>
            <a:schemeClr val="accent1"/>
          </a:solidFill>
          <a:ln w="44450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1B33E76B-3D76-430B-A1DA-09FCAC6FED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05063" cy="5040931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id="{D0CA7ECD-4D7C-46A9-AC8E-4135D11EE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4093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16B2E399-7094-4E78-8155-46B9BAF09DB0}"/>
              </a:ext>
            </a:extLst>
          </p:cNvPr>
          <p:cNvSpPr/>
          <p:nvPr/>
        </p:nvSpPr>
        <p:spPr>
          <a:xfrm>
            <a:off x="4002631" y="444318"/>
            <a:ext cx="3912053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 nice </a:t>
            </a:r>
            <a:r>
              <a:rPr lang="cs-CZ" sz="32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41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2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</TotalTime>
  <Words>74</Words>
  <Application>Microsoft Office PowerPoint</Application>
  <PresentationFormat>Širokoúhlá obrazovka</PresentationFormat>
  <Paragraphs>12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82</cp:revision>
  <dcterms:created xsi:type="dcterms:W3CDTF">2020-02-21T13:54:42Z</dcterms:created>
  <dcterms:modified xsi:type="dcterms:W3CDTF">2023-02-20T11:05:44Z</dcterms:modified>
</cp:coreProperties>
</file>