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59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9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B732D-8329-DEF0-C14D-4BAD98D7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" y="480400"/>
            <a:ext cx="8518601" cy="571867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D39978-BD55-5DCA-6EC1-F6240F2F5638}"/>
              </a:ext>
            </a:extLst>
          </p:cNvPr>
          <p:cNvSpPr/>
          <p:nvPr/>
        </p:nvSpPr>
        <p:spPr>
          <a:xfrm>
            <a:off x="95457" y="695318"/>
            <a:ext cx="559221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Nice </a:t>
            </a:r>
            <a:r>
              <a:rPr kumimoji="0" lang="cs-CZ" sz="4000" b="1" i="0" u="none" strike="noStrike" kern="1200" cap="none" spc="38" normalizeH="0" baseline="0" noProof="0" dirty="0" err="1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melodies</a:t>
            </a:r>
            <a:r>
              <a:rPr kumimoji="0" lang="cs-CZ" sz="40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21</a:t>
            </a:r>
            <a:endParaRPr kumimoji="0" lang="es-ES" sz="40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5EA4F65-9DCC-64DD-A4FA-93581EDE7A88}"/>
              </a:ext>
            </a:extLst>
          </p:cNvPr>
          <p:cNvSpPr/>
          <p:nvPr/>
        </p:nvSpPr>
        <p:spPr>
          <a:xfrm>
            <a:off x="251520" y="1534740"/>
            <a:ext cx="1224136" cy="2758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hlinkClick r:id="" action="ppaction://noaction">
              <a:snd r:embed="rId4" name="1 On my own.wav"/>
            </a:hlinkClick>
            <a:extLst>
              <a:ext uri="{FF2B5EF4-FFF2-40B4-BE49-F238E27FC236}">
                <a16:creationId xmlns:a16="http://schemas.microsoft.com/office/drawing/2014/main" id="{BE6E2EBA-0416-EACC-95DD-8544E9EC1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902300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6" name="7 Song for Vince.wav"/>
            </a:hlinkClick>
            <a:extLst>
              <a:ext uri="{FF2B5EF4-FFF2-40B4-BE49-F238E27FC236}">
                <a16:creationId xmlns:a16="http://schemas.microsoft.com/office/drawing/2014/main" id="{3F33BDC9-F54C-456D-0ABC-1D5017651C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3937495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7" name="4 Last train.wav"/>
            </a:hlinkClick>
            <a:extLst>
              <a:ext uri="{FF2B5EF4-FFF2-40B4-BE49-F238E27FC236}">
                <a16:creationId xmlns:a16="http://schemas.microsoft.com/office/drawing/2014/main" id="{ACC05FDA-6416-301C-584C-DD6838909E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2429368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8" name="2 The young ones.wav"/>
            </a:hlinkClick>
            <a:extLst>
              <a:ext uri="{FF2B5EF4-FFF2-40B4-BE49-F238E27FC236}">
                <a16:creationId xmlns:a16="http://schemas.microsoft.com/office/drawing/2014/main" id="{D788E35B-0D39-A7A4-5143-81A612501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1418235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9" name="3 You're screwed.wav"/>
            </a:hlinkClick>
            <a:extLst>
              <a:ext uri="{FF2B5EF4-FFF2-40B4-BE49-F238E27FC236}">
                <a16:creationId xmlns:a16="http://schemas.microsoft.com/office/drawing/2014/main" id="{108DD80B-D30E-E3ED-0AB0-78F7EE9A9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1932823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5 Helele.wav"/>
            </a:hlinkClick>
            <a:extLst>
              <a:ext uri="{FF2B5EF4-FFF2-40B4-BE49-F238E27FC236}">
                <a16:creationId xmlns:a16="http://schemas.microsoft.com/office/drawing/2014/main" id="{D14B9728-4145-F0DB-4584-C41BB8278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2936072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6 Perfect.wav"/>
            </a:hlinkClick>
            <a:extLst>
              <a:ext uri="{FF2B5EF4-FFF2-40B4-BE49-F238E27FC236}">
                <a16:creationId xmlns:a16="http://schemas.microsoft.com/office/drawing/2014/main" id="{9F911C7E-2AF3-DDE6-45E2-FEF0AAE91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97" y="3416385"/>
            <a:ext cx="1426082" cy="481673"/>
          </a:xfrm>
          <a:prstGeom prst="rect">
            <a:avLst/>
          </a:prstGeom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6BD6C7F3-717E-F6CD-93B8-36E3AEC4C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2736" y="989516"/>
            <a:ext cx="15987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On my own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8DA37635-996B-2172-AB71-568CFCE4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7254" y="1487981"/>
            <a:ext cx="162313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The young ones</a:t>
            </a: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8C66B22E-089C-D387-A660-8323D6E28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5531" y="2015298"/>
            <a:ext cx="15392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You're screwed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21F2CC4F-33B3-F9EE-C1C4-8769389B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5650" y="2490917"/>
            <a:ext cx="14260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Last train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561CE383-86F6-953B-F309-6EF77B683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7254" y="3014542"/>
            <a:ext cx="15392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 Helele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0F3D514A-8073-DFF7-1EA5-E6057B190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7254" y="3519121"/>
            <a:ext cx="167214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Perfect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27832DB4-4D20-61F1-48CC-1D43D7D9C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0473" y="4017587"/>
            <a:ext cx="16009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2">
                    <a:lumMod val="20000"/>
                    <a:lumOff val="80000"/>
                  </a:schemeClr>
                </a:solidFill>
              </a:rPr>
              <a:t>Song for Vince</a:t>
            </a:r>
            <a:endParaRPr lang="nl-BE" altLang="cs-CZ" sz="12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8" name="AutoShape 6" descr="1 - kolo - gif">
            <a:extLst>
              <a:ext uri="{FF2B5EF4-FFF2-40B4-BE49-F238E27FC236}">
                <a16:creationId xmlns:a16="http://schemas.microsoft.com/office/drawing/2014/main" id="{CFAD690D-6B6A-8AD6-F0EB-87E055988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844038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29" name="AutoShape 6" descr="1 - kolo - gif">
            <a:extLst>
              <a:ext uri="{FF2B5EF4-FFF2-40B4-BE49-F238E27FC236}">
                <a16:creationId xmlns:a16="http://schemas.microsoft.com/office/drawing/2014/main" id="{DEC4FD72-2D4A-D86D-ACDA-7100D8768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9403" y="883027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4666ED6C-2CE1-9F09-2B62-8D7A8D797BA7}"/>
              </a:ext>
            </a:extLst>
          </p:cNvPr>
          <p:cNvSpPr/>
          <p:nvPr/>
        </p:nvSpPr>
        <p:spPr>
          <a:xfrm>
            <a:off x="82841" y="62181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BC8C2E54-EEDE-55B4-9FFE-FF80AFABC907}"/>
              </a:ext>
            </a:extLst>
          </p:cNvPr>
          <p:cNvSpPr/>
          <p:nvPr/>
        </p:nvSpPr>
        <p:spPr>
          <a:xfrm>
            <a:off x="1608597" y="1403205"/>
            <a:ext cx="3826280" cy="45717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4D2A3916-B12F-F1E7-E494-A10488BE29EC}"/>
              </a:ext>
            </a:extLst>
          </p:cNvPr>
          <p:cNvSpPr/>
          <p:nvPr/>
        </p:nvSpPr>
        <p:spPr>
          <a:xfrm>
            <a:off x="129681" y="2582898"/>
            <a:ext cx="2811003" cy="36044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71FDD2EE-4F36-5EDC-044D-E26DA1704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41" y="536282"/>
            <a:ext cx="8969333" cy="5662792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5" name="Picture 6">
            <a:extLst>
              <a:ext uri="{FF2B5EF4-FFF2-40B4-BE49-F238E27FC236}">
                <a16:creationId xmlns:a16="http://schemas.microsoft.com/office/drawing/2014/main" id="{EC390A68-05A9-199E-509E-465C3BBD7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0" y="2853032"/>
            <a:ext cx="1276733" cy="1325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>
            <a:extLst>
              <a:ext uri="{FF2B5EF4-FFF2-40B4-BE49-F238E27FC236}">
                <a16:creationId xmlns:a16="http://schemas.microsoft.com/office/drawing/2014/main" id="{BAB91486-CE26-A348-7AB9-1EC962EC6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1" y="50937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Obrázek 37">
            <a:hlinkClick r:id="" action="ppaction://noaction">
              <a:snd r:embed="rId13" name="9 Atlantis.wav"/>
            </a:hlinkClick>
            <a:extLst>
              <a:ext uri="{FF2B5EF4-FFF2-40B4-BE49-F238E27FC236}">
                <a16:creationId xmlns:a16="http://schemas.microsoft.com/office/drawing/2014/main" id="{9FC2ED9D-A9CA-CCE7-A750-1BDD7649E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997266"/>
            <a:ext cx="1426082" cy="481673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" name="10 Maria.wav"/>
            </a:hlinkClick>
            <a:extLst>
              <a:ext uri="{FF2B5EF4-FFF2-40B4-BE49-F238E27FC236}">
                <a16:creationId xmlns:a16="http://schemas.microsoft.com/office/drawing/2014/main" id="{55D93C38-5CCB-6D49-54A4-533FA0372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5531104"/>
            <a:ext cx="1426082" cy="481673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4" name="8 Comfortably numb.wav"/>
            </a:hlinkClick>
            <a:extLst>
              <a:ext uri="{FF2B5EF4-FFF2-40B4-BE49-F238E27FC236}">
                <a16:creationId xmlns:a16="http://schemas.microsoft.com/office/drawing/2014/main" id="{1CE4FA72-9F3E-3ED8-71BC-C53DAF8BDA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474850"/>
            <a:ext cx="1426082" cy="481673"/>
          </a:xfrm>
          <a:prstGeom prst="rect">
            <a:avLst/>
          </a:prstGeom>
        </p:spPr>
      </p:pic>
      <p:sp>
        <p:nvSpPr>
          <p:cNvPr id="41" name="Text Box 47">
            <a:extLst>
              <a:ext uri="{FF2B5EF4-FFF2-40B4-BE49-F238E27FC236}">
                <a16:creationId xmlns:a16="http://schemas.microsoft.com/office/drawing/2014/main" id="{637AD5D2-8604-6A0A-4E76-A675492FB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5650" y="4544902"/>
            <a:ext cx="18004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Comfortably numb</a:t>
            </a: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97F28D54-BBA7-D076-9BE2-C795E5734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3752" y="5082425"/>
            <a:ext cx="18004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Atlantis</a:t>
            </a: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4A9DF52E-8D79-7C38-AF27-FF016E106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7254" y="5603957"/>
            <a:ext cx="16568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Maria</a:t>
            </a:r>
          </a:p>
        </p:txBody>
      </p:sp>
      <p:pic>
        <p:nvPicPr>
          <p:cNvPr id="45" name="Obrázek 44">
            <a:extLst>
              <a:ext uri="{FF2B5EF4-FFF2-40B4-BE49-F238E27FC236}">
                <a16:creationId xmlns:a16="http://schemas.microsoft.com/office/drawing/2014/main" id="{C9B5D1EB-AF8A-87F3-EAE0-EEC690B6354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83" y="1462865"/>
            <a:ext cx="4447082" cy="4659217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D8B5C08E-1614-1B8A-5E07-7A94873D65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53" y="2865875"/>
            <a:ext cx="396270" cy="360244"/>
          </a:xfrm>
          <a:prstGeom prst="rect">
            <a:avLst/>
          </a:prstGeom>
        </p:spPr>
      </p:pic>
      <p:pic>
        <p:nvPicPr>
          <p:cNvPr id="48" name="Picture 6">
            <a:extLst>
              <a:ext uri="{FF2B5EF4-FFF2-40B4-BE49-F238E27FC236}">
                <a16:creationId xmlns:a16="http://schemas.microsoft.com/office/drawing/2014/main" id="{CBC11DCA-3F51-BE5E-3569-FC8A3FAB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46" y="1592189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Ovál 51">
            <a:extLst>
              <a:ext uri="{FF2B5EF4-FFF2-40B4-BE49-F238E27FC236}">
                <a16:creationId xmlns:a16="http://schemas.microsoft.com/office/drawing/2014/main" id="{BDB44AF2-38AA-8DAC-ACC0-3824A5C10481}"/>
              </a:ext>
            </a:extLst>
          </p:cNvPr>
          <p:cNvSpPr/>
          <p:nvPr/>
        </p:nvSpPr>
        <p:spPr>
          <a:xfrm rot="1405375">
            <a:off x="4412058" y="4689375"/>
            <a:ext cx="672277" cy="906436"/>
          </a:xfrm>
          <a:prstGeom prst="ellipse">
            <a:avLst/>
          </a:pr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2069B34D-A1E6-E633-49A5-B62D25037E2C}"/>
              </a:ext>
            </a:extLst>
          </p:cNvPr>
          <p:cNvSpPr txBox="1"/>
          <p:nvPr/>
        </p:nvSpPr>
        <p:spPr>
          <a:xfrm>
            <a:off x="4348000" y="4988704"/>
            <a:ext cx="128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y@t@t</a:t>
            </a:r>
            <a:r>
              <a:rPr lang="cs-CZ" sz="1400" dirty="0">
                <a:solidFill>
                  <a:schemeClr val="bg1"/>
                </a:solidFill>
              </a:rPr>
              <a:t>@</a:t>
            </a:r>
          </a:p>
        </p:txBody>
      </p:sp>
      <p:sp>
        <p:nvSpPr>
          <p:cNvPr id="55" name="WordArt 72">
            <a:extLst>
              <a:ext uri="{FF2B5EF4-FFF2-40B4-BE49-F238E27FC236}">
                <a16:creationId xmlns:a16="http://schemas.microsoft.com/office/drawing/2014/main" id="{BB4AB4B5-E902-3AF7-4B11-35CAA13956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48499" y="2695177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61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Maria.wav"/>
          </p:stSnd>
        </p:sndAc>
      </p:transition>
    </mc:Choice>
    <mc:Fallback xmlns="">
      <p:transition spd="slow" advClick="0">
        <p:split orient="vert"/>
        <p:sndAc>
          <p:stSnd>
            <p:snd r:embed="rId18" name="10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5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154</TotalTime>
  <Words>46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2023-02-21T11:35:26Z</dcterms:modified>
</cp:coreProperties>
</file>