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77" r:id="rId6"/>
    <p:sldId id="262" r:id="rId7"/>
    <p:sldId id="261" r:id="rId8"/>
    <p:sldId id="269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8" r:id="rId17"/>
    <p:sldId id="267" r:id="rId18"/>
    <p:sldId id="266" r:id="rId19"/>
    <p:sldId id="280" r:id="rId20"/>
    <p:sldId id="265" r:id="rId21"/>
    <p:sldId id="264" r:id="rId22"/>
    <p:sldId id="279" r:id="rId23"/>
    <p:sldId id="283" r:id="rId24"/>
    <p:sldId id="278" r:id="rId25"/>
    <p:sldId id="282" r:id="rId26"/>
    <p:sldId id="281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9Rm5ZlcQjj5zo49oyKuUA==" hashData="MEMSVijlPoTloBEOrQGPb9WPbav07O80wKSFUqFQJMyfX7ImRW+9AEoVUWWKqsbDj+llCqu18TLC7mhy2ZXn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C2711-24B3-1A89-D6DF-D055153C07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DC5544-96DF-A7CD-1B91-DE5B226AA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FD8A19-848D-C862-3F3D-E35F9A2D7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812700-1E21-EF06-E638-ACDACB9D2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DE6773-6202-83E9-920A-22CF7CDB3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40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87A550-07B5-B9EA-AD4B-CE3CF27E1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7299B4-8D19-D565-97F9-A8BDE7E93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271337-2558-AB5F-8B14-CEB36A9A5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C210F0-1112-7919-1F42-E8D32911E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5A2BEF-A679-6197-89B9-C0DFA2A56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52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42C2F-A564-DDB0-A231-BEE9B90DE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B9FB30-0C6C-677B-3BC8-3BEFDEA78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FB2EF4-CD97-4F95-E2E6-634F63249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F29306-0070-0A2A-41A3-3366C2BB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19DEB3-D03F-9D64-339D-21F6B63D1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03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AA51F8-09F1-D83D-AF51-3EFEFF451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30FB7B-4E2C-98E2-63E4-9481F2819B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A06431B-B723-5888-C9B8-949B7CBD9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6B1277-C25C-373D-389C-7457C90CA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F5F68D-ACEE-56B5-AB59-52505871A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3E710F-79BF-66E2-65FA-35AA0061A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41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7645F-E9FD-81D3-B6DF-F1005F6EF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F2D751-176A-7682-D6D1-C4B06E5BC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9E58D5-A926-564C-A857-70A7C8CBC1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D5BBFF9-D9B6-EF27-8E41-B8F63002BC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0307EF-9F0D-C976-9979-46AC2D1345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5CD1637-ACA8-B482-70CF-495CB5CE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A6DA62E-DE02-679A-E215-D52114A88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5096A23-A29C-07BB-E145-31ABAF0F0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58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72AAEC-BDB8-3DF7-3B8A-B76A6DAEE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6637381-36BD-E776-93E6-B7E159F33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6FE184-D0EE-83BD-8901-5C49496DE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E4FE7DB-C67B-C39F-47B8-66AA88406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25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A31852-8625-02C9-1E44-FB3903844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2F12952-8A7C-1FDE-4D3C-A3C0F1CAA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91FBF1B-545D-39C1-2AC2-27E93B64F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5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5F82E-44EF-F193-2CE9-3D9773056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844DE4-6048-28FE-C3E9-100A62E83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7B8E62-37D4-3BEB-19BF-A06200B66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408DAF-6E93-1167-09A3-9B7AF1949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DD6DAF-5057-C38B-6D74-A9C009CA1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4DF376-1F76-692B-1194-95E07F059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6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E6341-DEA9-C859-374D-550206E6D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CA1408-D674-B886-5B0B-B10EAD8C8F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B4878D-A2B3-E7F0-B720-05272D0F42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A59CFC-E19E-258F-4213-0424CA81F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7A16342-1F7D-1E38-E966-10E5B13E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BF08E4-146D-B653-0CB3-A1BAAA608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56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D19CC-649A-07E6-38CC-C539A8139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148287-4274-9C9B-7989-9C5E22BB22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64BAE4-6BAA-27DA-EA9E-4B050591E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B78E14-2C29-D9D8-5886-A0E4DA522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1D129B-FC69-912D-4AA0-68AB25F46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2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0A73E6-5F8F-0714-3006-2B1975DB5E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6A6896-6EBD-A63D-0A15-DC775CB77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5D40C8-B4DB-8E27-4373-D92FC8ADF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8C9181-360D-DFCB-6B75-1E4F4F084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5F65E8-D8AF-5CAD-9518-B49F3CB0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7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5850B18-F5E5-6408-30EC-1B6B80B1D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954874-EF6A-B2B8-ADDD-AEA2E46CA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7DC7EE-EAD8-C1FB-6E80-2F34DB7518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F7BB4-FB04-484C-B724-72CCCBEEF0A3}" type="datetimeFigureOut">
              <a:rPr lang="fr-FR" smtClean="0"/>
              <a:t>19/02/2023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CE1CA1-5A86-6883-EA14-B131B708D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9A5604-3C92-B4FC-6624-BB3979DA91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5271F-10E2-47B4-BE98-26B31CC840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404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92E1471-7308-4C41-92C7-7B93212C5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700" y="1149350"/>
            <a:ext cx="8102600" cy="45593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95F9BA-4180-647A-CB6B-5C46789A2FB8}"/>
              </a:ext>
            </a:extLst>
          </p:cNvPr>
          <p:cNvSpPr txBox="1"/>
          <p:nvPr/>
        </p:nvSpPr>
        <p:spPr>
          <a:xfrm>
            <a:off x="3496962" y="5708650"/>
            <a:ext cx="6870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chapelle de l’ermitage – une randonnée à Collias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8E94C44-E23D-908C-3EB0-E679764A3426}"/>
              </a:ext>
            </a:extLst>
          </p:cNvPr>
          <p:cNvSpPr txBox="1"/>
          <p:nvPr/>
        </p:nvSpPr>
        <p:spPr>
          <a:xfrm>
            <a:off x="3126260" y="664742"/>
            <a:ext cx="7339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Une randonnée  A Collias</a:t>
            </a:r>
          </a:p>
        </p:txBody>
      </p:sp>
    </p:spTree>
    <p:extLst>
      <p:ext uri="{BB962C8B-B14F-4D97-AF65-F5344CB8AC3E}">
        <p14:creationId xmlns:p14="http://schemas.microsoft.com/office/powerpoint/2010/main" val="303331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  <p:sndAc>
          <p:stSnd loop="1">
            <p:snd r:embed="rId2" name="♫ Belle Musique Douce &amp; Relax Piano - Beautiful Music Relax &amp; Calm ♫.wav"/>
          </p:stSnd>
        </p:sndAc>
      </p:transition>
    </mc:Choice>
    <mc:Fallback xmlns="">
      <p:transition spd="slow" advClick="0" advTm="17000">
        <p:fade/>
        <p:sndAc>
          <p:stSnd loop="1">
            <p:snd r:embed="rId4" name="♫ Belle Musique Douce &amp; Relax Piano - Beautiful Music Relax &amp; Calm ♫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A6462E-DF6F-62AA-8B03-3DABF6202D8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randonnée de l’ermitage de Collias est une jolie randonnée familiale et ombragée. Deux circuits sont proposés au départ du village de Collias : un de 6 km et un de 12 km. </a:t>
            </a:r>
          </a:p>
        </p:txBody>
      </p:sp>
    </p:spTree>
    <p:extLst>
      <p:ext uri="{BB962C8B-B14F-4D97-AF65-F5344CB8AC3E}">
        <p14:creationId xmlns:p14="http://schemas.microsoft.com/office/powerpoint/2010/main" val="146564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pierre, bâtiment, mur&#10;&#10;Description générée automatiquement">
            <a:extLst>
              <a:ext uri="{FF2B5EF4-FFF2-40B4-BE49-F238E27FC236}">
                <a16:creationId xmlns:a16="http://schemas.microsoft.com/office/drawing/2014/main" id="{59894536-7403-310D-8A29-93B413C59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6515" y="222422"/>
            <a:ext cx="3858969" cy="64625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7E050C-72ED-A108-EC4D-7A71669F718B}"/>
              </a:ext>
            </a:extLst>
          </p:cNvPr>
          <p:cNvSpPr txBox="1"/>
          <p:nvPr/>
        </p:nvSpPr>
        <p:spPr>
          <a:xfrm>
            <a:off x="4337221" y="6116595"/>
            <a:ext cx="4707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la chapelle notre dame de Laval</a:t>
            </a:r>
          </a:p>
        </p:txBody>
      </p:sp>
    </p:spTree>
    <p:extLst>
      <p:ext uri="{BB962C8B-B14F-4D97-AF65-F5344CB8AC3E}">
        <p14:creationId xmlns:p14="http://schemas.microsoft.com/office/powerpoint/2010/main" val="317740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che, pierre&#10;&#10;Description générée automatiquement">
            <a:extLst>
              <a:ext uri="{FF2B5EF4-FFF2-40B4-BE49-F238E27FC236}">
                <a16:creationId xmlns:a16="http://schemas.microsoft.com/office/drawing/2014/main" id="{77C86C2F-72F3-AF16-893A-43E9EC4D05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4229" y="160638"/>
            <a:ext cx="3863541" cy="656143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C34378-884A-0592-7A25-03FD1C0F276F}"/>
              </a:ext>
            </a:extLst>
          </p:cNvPr>
          <p:cNvSpPr txBox="1"/>
          <p:nvPr/>
        </p:nvSpPr>
        <p:spPr>
          <a:xfrm>
            <a:off x="8167816" y="4744994"/>
            <a:ext cx="36534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chemin qui monte jusqu’à la chapelle de </a:t>
            </a:r>
            <a:r>
              <a:rPr lang="fr-FR" sz="2000" b="1" dirty="0" err="1">
                <a:solidFill>
                  <a:schemeClr val="bg1"/>
                </a:solidFill>
              </a:rPr>
              <a:t>collias</a:t>
            </a:r>
            <a:r>
              <a:rPr lang="fr-FR" sz="2000" b="1" dirty="0">
                <a:solidFill>
                  <a:schemeClr val="bg1"/>
                </a:solidFill>
              </a:rPr>
              <a:t>, au premiers plan, un pont surplombe le ruisseau</a:t>
            </a:r>
          </a:p>
        </p:txBody>
      </p:sp>
    </p:spTree>
    <p:extLst>
      <p:ext uri="{BB962C8B-B14F-4D97-AF65-F5344CB8AC3E}">
        <p14:creationId xmlns:p14="http://schemas.microsoft.com/office/powerpoint/2010/main" val="71320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oche, herbe, extérieur, pierre&#10;&#10;Description générée automatiquement">
            <a:extLst>
              <a:ext uri="{FF2B5EF4-FFF2-40B4-BE49-F238E27FC236}">
                <a16:creationId xmlns:a16="http://schemas.microsoft.com/office/drawing/2014/main" id="{A27359A6-3AAB-6963-F0A6-B1338A059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700" y="1149350"/>
            <a:ext cx="8102600" cy="45593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79DD96-0F2C-B6FB-31F1-D80A76CCC1F5}"/>
              </a:ext>
            </a:extLst>
          </p:cNvPr>
          <p:cNvSpPr txBox="1"/>
          <p:nvPr/>
        </p:nvSpPr>
        <p:spPr>
          <a:xfrm>
            <a:off x="4905633" y="5708650"/>
            <a:ext cx="4856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troglodyte de </a:t>
            </a:r>
            <a:r>
              <a:rPr lang="fr-FR" sz="2000" b="1" dirty="0" err="1">
                <a:solidFill>
                  <a:schemeClr val="bg1"/>
                </a:solidFill>
              </a:rPr>
              <a:t>collias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7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extérieur, brique&#10;&#10;Description générée automatiquement">
            <a:extLst>
              <a:ext uri="{FF2B5EF4-FFF2-40B4-BE49-F238E27FC236}">
                <a16:creationId xmlns:a16="http://schemas.microsoft.com/office/drawing/2014/main" id="{57F71A45-9AFA-280D-44ED-E6688C31C6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50"/>
          <a:stretch/>
        </p:blipFill>
        <p:spPr>
          <a:xfrm>
            <a:off x="3252390" y="1218891"/>
            <a:ext cx="5687219" cy="414394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D24BB4-368A-00B1-B04F-C248CA17FC9A}"/>
              </a:ext>
            </a:extLst>
          </p:cNvPr>
          <p:cNvSpPr txBox="1"/>
          <p:nvPr/>
        </p:nvSpPr>
        <p:spPr>
          <a:xfrm>
            <a:off x="3252390" y="5479536"/>
            <a:ext cx="60980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La chapelle notre Dame de Laval et également connu sous le nom: La chapelle de l’Ermitage</a:t>
            </a:r>
          </a:p>
        </p:txBody>
      </p:sp>
    </p:spTree>
    <p:extLst>
      <p:ext uri="{BB962C8B-B14F-4D97-AF65-F5344CB8AC3E}">
        <p14:creationId xmlns:p14="http://schemas.microsoft.com/office/powerpoint/2010/main" val="160279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omage&#10;&#10;Description générée automatiquement">
            <a:extLst>
              <a:ext uri="{FF2B5EF4-FFF2-40B4-BE49-F238E27FC236}">
                <a16:creationId xmlns:a16="http://schemas.microsoft.com/office/drawing/2014/main" id="{3A290A0B-C9AB-E104-6835-ED21E4B02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2700"/>
            <a:ext cx="7620000" cy="4292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7DCDB3-D8BF-17CC-E01B-F3334F133462}"/>
              </a:ext>
            </a:extLst>
          </p:cNvPr>
          <p:cNvSpPr txBox="1"/>
          <p:nvPr/>
        </p:nvSpPr>
        <p:spPr>
          <a:xfrm>
            <a:off x="2664940" y="5575300"/>
            <a:ext cx="8036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Il reste une fresque sur le plafond de la chapelle de Laval à Collias</a:t>
            </a:r>
          </a:p>
        </p:txBody>
      </p:sp>
    </p:spTree>
    <p:extLst>
      <p:ext uri="{BB962C8B-B14F-4D97-AF65-F5344CB8AC3E}">
        <p14:creationId xmlns:p14="http://schemas.microsoft.com/office/powerpoint/2010/main" val="108002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rique, pierre, âtre&#10;&#10;Description générée automatiquement">
            <a:extLst>
              <a:ext uri="{FF2B5EF4-FFF2-40B4-BE49-F238E27FC236}">
                <a16:creationId xmlns:a16="http://schemas.microsoft.com/office/drawing/2014/main" id="{27678AA2-DDB6-ECBA-8352-E03D8CF1D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6515" y="210065"/>
            <a:ext cx="3858969" cy="648729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5AC5D-D726-AD16-A97D-52F5B624C52B}"/>
              </a:ext>
            </a:extLst>
          </p:cNvPr>
          <p:cNvSpPr txBox="1"/>
          <p:nvPr/>
        </p:nvSpPr>
        <p:spPr>
          <a:xfrm>
            <a:off x="4794422" y="5940049"/>
            <a:ext cx="2866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L’intérieur de la chapelle de l’ermitage</a:t>
            </a:r>
          </a:p>
        </p:txBody>
      </p:sp>
    </p:spTree>
    <p:extLst>
      <p:ext uri="{BB962C8B-B14F-4D97-AF65-F5344CB8AC3E}">
        <p14:creationId xmlns:p14="http://schemas.microsoft.com/office/powerpoint/2010/main" val="7291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che, pierre&#10;&#10;Description générée automatiquement">
            <a:extLst>
              <a:ext uri="{FF2B5EF4-FFF2-40B4-BE49-F238E27FC236}">
                <a16:creationId xmlns:a16="http://schemas.microsoft.com/office/drawing/2014/main" id="{950543A3-35E2-987F-577E-5642C6DCB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255" y="0"/>
            <a:ext cx="5123932" cy="652436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87E226-D815-84D7-506F-180A1166363A}"/>
              </a:ext>
            </a:extLst>
          </p:cNvPr>
          <p:cNvSpPr txBox="1"/>
          <p:nvPr/>
        </p:nvSpPr>
        <p:spPr>
          <a:xfrm>
            <a:off x="3727622" y="5358025"/>
            <a:ext cx="444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chemin qui monte jusqu’à la chapelle de </a:t>
            </a:r>
            <a:r>
              <a:rPr lang="fr-FR" sz="2000" b="1" dirty="0" err="1">
                <a:solidFill>
                  <a:schemeClr val="bg1"/>
                </a:solidFill>
              </a:rPr>
              <a:t>collias</a:t>
            </a:r>
            <a:r>
              <a:rPr lang="fr-FR" sz="2000" b="1" dirty="0">
                <a:solidFill>
                  <a:schemeClr val="bg1"/>
                </a:solidFill>
              </a:rPr>
              <a:t>, au premiers plan, un pont surplombe le ruisseau</a:t>
            </a:r>
          </a:p>
        </p:txBody>
      </p:sp>
    </p:spTree>
    <p:extLst>
      <p:ext uri="{BB962C8B-B14F-4D97-AF65-F5344CB8AC3E}">
        <p14:creationId xmlns:p14="http://schemas.microsoft.com/office/powerpoint/2010/main" val="304495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rbre, extérieur, brique&#10;&#10;Description générée automatiquement">
            <a:extLst>
              <a:ext uri="{FF2B5EF4-FFF2-40B4-BE49-F238E27FC236}">
                <a16:creationId xmlns:a16="http://schemas.microsoft.com/office/drawing/2014/main" id="{57486924-CE76-2F43-BC52-F616CEED1C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828"/>
          <a:stretch/>
        </p:blipFill>
        <p:spPr>
          <a:xfrm>
            <a:off x="3252390" y="1218892"/>
            <a:ext cx="5687219" cy="433708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D1F1A0-A206-5FE3-2D86-AE73A6FA315E}"/>
              </a:ext>
            </a:extLst>
          </p:cNvPr>
          <p:cNvSpPr txBox="1"/>
          <p:nvPr/>
        </p:nvSpPr>
        <p:spPr>
          <a:xfrm>
            <a:off x="3002691" y="5639108"/>
            <a:ext cx="6376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chapelle notre Dame de Laval et également connu sous le nom: La chapelle de l’Ermitage</a:t>
            </a:r>
            <a:r>
              <a:rPr lang="fr-FR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690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8E318BD-BAAA-BB36-F369-07426960B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595" y="902044"/>
            <a:ext cx="8340810" cy="526397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2012FBC-5455-6134-7451-BAC053CDB672}"/>
              </a:ext>
            </a:extLst>
          </p:cNvPr>
          <p:cNvSpPr txBox="1"/>
          <p:nvPr/>
        </p:nvSpPr>
        <p:spPr>
          <a:xfrm>
            <a:off x="4510216" y="6126604"/>
            <a:ext cx="6685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 chapelle du XIIe siècle*</a:t>
            </a:r>
          </a:p>
        </p:txBody>
      </p:sp>
    </p:spTree>
    <p:extLst>
      <p:ext uri="{BB962C8B-B14F-4D97-AF65-F5344CB8AC3E}">
        <p14:creationId xmlns:p14="http://schemas.microsoft.com/office/powerpoint/2010/main" val="18738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vieux&#10;&#10;Description générée automatiquement">
            <a:extLst>
              <a:ext uri="{FF2B5EF4-FFF2-40B4-BE49-F238E27FC236}">
                <a16:creationId xmlns:a16="http://schemas.microsoft.com/office/drawing/2014/main" id="{C82DF8E7-87B2-1738-60FA-DCE695A6C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378" y="1037967"/>
            <a:ext cx="8217244" cy="50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extérieur, brique, voûte&#10;&#10;Description générée automatiquement">
            <a:extLst>
              <a:ext uri="{FF2B5EF4-FFF2-40B4-BE49-F238E27FC236}">
                <a16:creationId xmlns:a16="http://schemas.microsoft.com/office/drawing/2014/main" id="{D623D1F5-E2EE-4D94-D2FE-791B1267E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501" y="1143000"/>
            <a:ext cx="7599405" cy="457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8735A5-8863-05A3-DBB9-AC2B2381CCA3}"/>
              </a:ext>
            </a:extLst>
          </p:cNvPr>
          <p:cNvSpPr txBox="1"/>
          <p:nvPr/>
        </p:nvSpPr>
        <p:spPr>
          <a:xfrm>
            <a:off x="4695568" y="5283256"/>
            <a:ext cx="5474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Collias - Gard provençal</a:t>
            </a:r>
          </a:p>
        </p:txBody>
      </p:sp>
    </p:spTree>
    <p:extLst>
      <p:ext uri="{BB962C8B-B14F-4D97-AF65-F5344CB8AC3E}">
        <p14:creationId xmlns:p14="http://schemas.microsoft.com/office/powerpoint/2010/main" val="27878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rbre, extérieur, maison, entouré&#10;&#10;Description générée automatiquement">
            <a:extLst>
              <a:ext uri="{FF2B5EF4-FFF2-40B4-BE49-F238E27FC236}">
                <a16:creationId xmlns:a16="http://schemas.microsoft.com/office/drawing/2014/main" id="{8ED61C8A-4959-9C36-D234-846E4CF8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0011" y="827903"/>
            <a:ext cx="8167816" cy="526397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F42D337-016D-5AEB-3F2D-1B4B6A8BF417}"/>
              </a:ext>
            </a:extLst>
          </p:cNvPr>
          <p:cNvSpPr txBox="1"/>
          <p:nvPr/>
        </p:nvSpPr>
        <p:spPr>
          <a:xfrm>
            <a:off x="4584357" y="5629987"/>
            <a:ext cx="37935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Collias - Gard provençal</a:t>
            </a:r>
          </a:p>
        </p:txBody>
      </p:sp>
    </p:spTree>
    <p:extLst>
      <p:ext uri="{BB962C8B-B14F-4D97-AF65-F5344CB8AC3E}">
        <p14:creationId xmlns:p14="http://schemas.microsoft.com/office/powerpoint/2010/main" val="333252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&#10;&#10;Description générée automatiquement">
            <a:extLst>
              <a:ext uri="{FF2B5EF4-FFF2-40B4-BE49-F238E27FC236}">
                <a16:creationId xmlns:a16="http://schemas.microsoft.com/office/drawing/2014/main" id="{844E8A43-5008-EC45-9D8B-4AE8E3D41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842" y="901124"/>
            <a:ext cx="10162315" cy="50557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1A1F27-BF55-1BAE-7303-E67D56DF0D34}"/>
              </a:ext>
            </a:extLst>
          </p:cNvPr>
          <p:cNvSpPr txBox="1"/>
          <p:nvPr/>
        </p:nvSpPr>
        <p:spPr>
          <a:xfrm>
            <a:off x="4955061" y="5956876"/>
            <a:ext cx="4213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Village De Collias</a:t>
            </a:r>
          </a:p>
        </p:txBody>
      </p:sp>
    </p:spTree>
    <p:extLst>
      <p:ext uri="{BB962C8B-B14F-4D97-AF65-F5344CB8AC3E}">
        <p14:creationId xmlns:p14="http://schemas.microsoft.com/office/powerpoint/2010/main" val="69992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plante&#10;&#10;Description générée automatiquement">
            <a:extLst>
              <a:ext uri="{FF2B5EF4-FFF2-40B4-BE49-F238E27FC236}">
                <a16:creationId xmlns:a16="http://schemas.microsoft.com/office/drawing/2014/main" id="{0108691A-FAEF-216A-78A7-F2B4FE35D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842" y="888421"/>
            <a:ext cx="10162315" cy="508115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DD49DD-D868-6B2F-BE1C-8DF891A98531}"/>
              </a:ext>
            </a:extLst>
          </p:cNvPr>
          <p:cNvSpPr txBox="1"/>
          <p:nvPr/>
        </p:nvSpPr>
        <p:spPr>
          <a:xfrm>
            <a:off x="5529648" y="5969579"/>
            <a:ext cx="4263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L'Alzon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39961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entouré&#10;&#10;Description générée automatiquement">
            <a:extLst>
              <a:ext uri="{FF2B5EF4-FFF2-40B4-BE49-F238E27FC236}">
                <a16:creationId xmlns:a16="http://schemas.microsoft.com/office/drawing/2014/main" id="{0FA786CD-EDEF-E457-7515-F7CFFF6A1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514" y="840259"/>
            <a:ext cx="8464378" cy="51651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88DC5-1C99-0FAD-3558-C18325284478}"/>
              </a:ext>
            </a:extLst>
          </p:cNvPr>
          <p:cNvSpPr txBox="1"/>
          <p:nvPr/>
        </p:nvSpPr>
        <p:spPr>
          <a:xfrm>
            <a:off x="5066269" y="6005385"/>
            <a:ext cx="65985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Gorges du Gardon</a:t>
            </a:r>
          </a:p>
        </p:txBody>
      </p:sp>
    </p:spTree>
    <p:extLst>
      <p:ext uri="{BB962C8B-B14F-4D97-AF65-F5344CB8AC3E}">
        <p14:creationId xmlns:p14="http://schemas.microsoft.com/office/powerpoint/2010/main" val="237592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montagne&#10;&#10;Description générée automatiquement">
            <a:extLst>
              <a:ext uri="{FF2B5EF4-FFF2-40B4-BE49-F238E27FC236}">
                <a16:creationId xmlns:a16="http://schemas.microsoft.com/office/drawing/2014/main" id="{7380EEB8-AD09-FB8D-16BD-7C1D52917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276" y="1047207"/>
            <a:ext cx="6351447" cy="476358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4E6E5A-266A-BB02-0C6E-692E8773E0F9}"/>
              </a:ext>
            </a:extLst>
          </p:cNvPr>
          <p:cNvSpPr txBox="1"/>
          <p:nvPr/>
        </p:nvSpPr>
        <p:spPr>
          <a:xfrm>
            <a:off x="5103341" y="5412259"/>
            <a:ext cx="4415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Gorges du Gardon</a:t>
            </a:r>
          </a:p>
        </p:txBody>
      </p:sp>
    </p:spTree>
    <p:extLst>
      <p:ext uri="{BB962C8B-B14F-4D97-AF65-F5344CB8AC3E}">
        <p14:creationId xmlns:p14="http://schemas.microsoft.com/office/powerpoint/2010/main" val="120602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assage, pierre&#10;&#10;Description générée automatiquement">
            <a:extLst>
              <a:ext uri="{FF2B5EF4-FFF2-40B4-BE49-F238E27FC236}">
                <a16:creationId xmlns:a16="http://schemas.microsoft.com/office/drawing/2014/main" id="{5B4E4CBD-917B-7130-B5F1-F15AF6119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665" y="790832"/>
            <a:ext cx="9008076" cy="52269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85F29-DEA7-C74F-B185-C64A2321FDE4}"/>
              </a:ext>
            </a:extLst>
          </p:cNvPr>
          <p:cNvSpPr txBox="1"/>
          <p:nvPr/>
        </p:nvSpPr>
        <p:spPr>
          <a:xfrm>
            <a:off x="5535827" y="5965967"/>
            <a:ext cx="59312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village</a:t>
            </a:r>
          </a:p>
        </p:txBody>
      </p:sp>
    </p:spTree>
    <p:extLst>
      <p:ext uri="{BB962C8B-B14F-4D97-AF65-F5344CB8AC3E}">
        <p14:creationId xmlns:p14="http://schemas.microsoft.com/office/powerpoint/2010/main" val="18879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plante&#10;&#10;Description générée automatiquement">
            <a:extLst>
              <a:ext uri="{FF2B5EF4-FFF2-40B4-BE49-F238E27FC236}">
                <a16:creationId xmlns:a16="http://schemas.microsoft.com/office/drawing/2014/main" id="{BE581FDD-03A6-EB93-0F94-1DC4711A4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842" y="628012"/>
            <a:ext cx="10162315" cy="56019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1DFC49-9F2D-8B68-97F4-5855C928BEAB}"/>
              </a:ext>
            </a:extLst>
          </p:cNvPr>
          <p:cNvSpPr txBox="1"/>
          <p:nvPr/>
        </p:nvSpPr>
        <p:spPr>
          <a:xfrm>
            <a:off x="4979773" y="6138961"/>
            <a:ext cx="5968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Monument aux Morts</a:t>
            </a:r>
          </a:p>
        </p:txBody>
      </p:sp>
    </p:spTree>
    <p:extLst>
      <p:ext uri="{BB962C8B-B14F-4D97-AF65-F5344CB8AC3E}">
        <p14:creationId xmlns:p14="http://schemas.microsoft.com/office/powerpoint/2010/main" val="262212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ute, ciel&#10;&#10;Description générée automatiquement">
            <a:extLst>
              <a:ext uri="{FF2B5EF4-FFF2-40B4-BE49-F238E27FC236}">
                <a16:creationId xmlns:a16="http://schemas.microsoft.com/office/drawing/2014/main" id="{976A0132-F93F-8662-5495-648D9A376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514" y="704335"/>
            <a:ext cx="8575589" cy="54740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F4E466-72CC-713E-8304-B74D90C07AA3}"/>
              </a:ext>
            </a:extLst>
          </p:cNvPr>
          <p:cNvSpPr txBox="1"/>
          <p:nvPr/>
        </p:nvSpPr>
        <p:spPr>
          <a:xfrm>
            <a:off x="5535827" y="6153665"/>
            <a:ext cx="6178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village</a:t>
            </a:r>
          </a:p>
        </p:txBody>
      </p:sp>
    </p:spTree>
    <p:extLst>
      <p:ext uri="{BB962C8B-B14F-4D97-AF65-F5344CB8AC3E}">
        <p14:creationId xmlns:p14="http://schemas.microsoft.com/office/powerpoint/2010/main" val="229027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route, arbre&#10;&#10;Description générée automatiquement">
            <a:extLst>
              <a:ext uri="{FF2B5EF4-FFF2-40B4-BE49-F238E27FC236}">
                <a16:creationId xmlns:a16="http://schemas.microsoft.com/office/drawing/2014/main" id="{7990658C-7C91-3A3F-C6C5-8B3E94587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162" y="729049"/>
            <a:ext cx="8798011" cy="543697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700200-09D6-C361-A726-686A417BBDD6}"/>
              </a:ext>
            </a:extLst>
          </p:cNvPr>
          <p:cNvSpPr txBox="1"/>
          <p:nvPr/>
        </p:nvSpPr>
        <p:spPr>
          <a:xfrm>
            <a:off x="5115696" y="6128951"/>
            <a:ext cx="731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Centre de Collias</a:t>
            </a:r>
          </a:p>
        </p:txBody>
      </p:sp>
    </p:spTree>
    <p:extLst>
      <p:ext uri="{BB962C8B-B14F-4D97-AF65-F5344CB8AC3E}">
        <p14:creationId xmlns:p14="http://schemas.microsoft.com/office/powerpoint/2010/main" val="278983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&#10;&#10;Description générée automatiquement">
            <a:extLst>
              <a:ext uri="{FF2B5EF4-FFF2-40B4-BE49-F238E27FC236}">
                <a16:creationId xmlns:a16="http://schemas.microsoft.com/office/drawing/2014/main" id="{0F472C80-1986-C2B6-16AB-2F6F541C4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098" y="716693"/>
            <a:ext cx="9205784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DEAB24-8A60-D6C4-7C26-DA5A11CB7722}"/>
              </a:ext>
            </a:extLst>
          </p:cNvPr>
          <p:cNvSpPr txBox="1"/>
          <p:nvPr/>
        </p:nvSpPr>
        <p:spPr>
          <a:xfrm>
            <a:off x="5486400" y="6141307"/>
            <a:ext cx="5461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189123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terrain&#10;&#10;Description générée automatiquement">
            <a:extLst>
              <a:ext uri="{FF2B5EF4-FFF2-40B4-BE49-F238E27FC236}">
                <a16:creationId xmlns:a16="http://schemas.microsoft.com/office/drawing/2014/main" id="{8FB0D953-B8A6-9A05-4860-922C9190C3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7313" y="720955"/>
            <a:ext cx="8637373" cy="545742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814F1E-C86F-E08A-7C9D-6D1B99B935F8}"/>
              </a:ext>
            </a:extLst>
          </p:cNvPr>
          <p:cNvSpPr txBox="1"/>
          <p:nvPr/>
        </p:nvSpPr>
        <p:spPr>
          <a:xfrm>
            <a:off x="4856207" y="6178378"/>
            <a:ext cx="6796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Randonnée  à Collias</a:t>
            </a:r>
          </a:p>
        </p:txBody>
      </p:sp>
    </p:spTree>
    <p:extLst>
      <p:ext uri="{BB962C8B-B14F-4D97-AF65-F5344CB8AC3E}">
        <p14:creationId xmlns:p14="http://schemas.microsoft.com/office/powerpoint/2010/main" val="290259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rrain, extérieur, roche, nature&#10;&#10;Description générée automatiquement">
            <a:extLst>
              <a:ext uri="{FF2B5EF4-FFF2-40B4-BE49-F238E27FC236}">
                <a16:creationId xmlns:a16="http://schemas.microsoft.com/office/drawing/2014/main" id="{2C6D903D-B4BA-87FB-602B-F9CA5CD880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6" r="236" b="3926"/>
          <a:stretch/>
        </p:blipFill>
        <p:spPr>
          <a:xfrm>
            <a:off x="1408670" y="654908"/>
            <a:ext cx="9354065" cy="54576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B1A29F-6405-382B-7FC2-3728FF399DF4}"/>
              </a:ext>
            </a:extLst>
          </p:cNvPr>
          <p:cNvSpPr txBox="1"/>
          <p:nvPr/>
        </p:nvSpPr>
        <p:spPr>
          <a:xfrm>
            <a:off x="4720281" y="6190736"/>
            <a:ext cx="7982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Randonnée à Collias</a:t>
            </a:r>
          </a:p>
        </p:txBody>
      </p:sp>
    </p:spTree>
    <p:extLst>
      <p:ext uri="{BB962C8B-B14F-4D97-AF65-F5344CB8AC3E}">
        <p14:creationId xmlns:p14="http://schemas.microsoft.com/office/powerpoint/2010/main" val="230389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ierre, plante&#10;&#10;Description générée automatiquement">
            <a:extLst>
              <a:ext uri="{FF2B5EF4-FFF2-40B4-BE49-F238E27FC236}">
                <a16:creationId xmlns:a16="http://schemas.microsoft.com/office/drawing/2014/main" id="{24F516EE-C7F8-03A5-2827-0F739DD9B3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470" y="160638"/>
            <a:ext cx="5331039" cy="653672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0101BF-8EEA-6CC1-227C-67FB087AA902}"/>
              </a:ext>
            </a:extLst>
          </p:cNvPr>
          <p:cNvSpPr txBox="1"/>
          <p:nvPr/>
        </p:nvSpPr>
        <p:spPr>
          <a:xfrm>
            <a:off x="8686800" y="4386649"/>
            <a:ext cx="3398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Randonnée à Collias</a:t>
            </a:r>
          </a:p>
        </p:txBody>
      </p:sp>
    </p:spTree>
    <p:extLst>
      <p:ext uri="{BB962C8B-B14F-4D97-AF65-F5344CB8AC3E}">
        <p14:creationId xmlns:p14="http://schemas.microsoft.com/office/powerpoint/2010/main" val="273373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gallery dir="l"/>
      </p:transition>
    </mc:Choice>
    <mc:Fallback xmlns=""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BD1FCC4-4D39-4873-BB10-82BE083CDE43}"/>
              </a:ext>
            </a:extLst>
          </p:cNvPr>
          <p:cNvSpPr txBox="1"/>
          <p:nvPr/>
        </p:nvSpPr>
        <p:spPr>
          <a:xfrm>
            <a:off x="2335426" y="2352020"/>
            <a:ext cx="10478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Une Randonnée  A Collias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179D6B-B550-3BDC-D141-4BBA641E13B6}"/>
              </a:ext>
            </a:extLst>
          </p:cNvPr>
          <p:cNvSpPr txBox="1"/>
          <p:nvPr/>
        </p:nvSpPr>
        <p:spPr>
          <a:xfrm>
            <a:off x="3941805" y="2842230"/>
            <a:ext cx="6993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0C9685-9E8C-4CCA-CFCE-2A628DCD2F36}"/>
              </a:ext>
            </a:extLst>
          </p:cNvPr>
          <p:cNvSpPr txBox="1"/>
          <p:nvPr/>
        </p:nvSpPr>
        <p:spPr>
          <a:xfrm>
            <a:off x="5634682" y="3332440"/>
            <a:ext cx="4683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8867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gallery dir="l"/>
        <p:sndAc>
          <p:stSnd>
            <p:snd r:embed="rId2" name="♫ Belle Musique Douce &amp; Relax Piano - Beautiful Music Relax &amp; Calm ♫.wav"/>
          </p:stSnd>
        </p:sndAc>
      </p:transition>
    </mc:Choice>
    <mc:Fallback>
      <p:transition spd="slow" advClick="0" advTm="17000">
        <p:fade/>
        <p:sndAc>
          <p:stSnd>
            <p:snd r:embed="rId2" name="♫ Belle Musique Douce &amp; Relax Piano - Beautiful Music Relax &amp; Calm ♫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217</Words>
  <Application>Microsoft Office PowerPoint</Application>
  <PresentationFormat>Grand écran</PresentationFormat>
  <Paragraphs>29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2023-02-19T05:14:02Z</dcterms:created>
  <dcterms:modified xsi:type="dcterms:W3CDTF">2023-02-19T09:08:16Z</dcterms:modified>
</cp:coreProperties>
</file>