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95" r:id="rId11"/>
    <p:sldId id="294" r:id="rId12"/>
    <p:sldId id="296" r:id="rId13"/>
    <p:sldId id="293" r:id="rId14"/>
    <p:sldId id="297" r:id="rId15"/>
    <p:sldId id="292" r:id="rId16"/>
    <p:sldId id="298" r:id="rId17"/>
    <p:sldId id="291" r:id="rId18"/>
    <p:sldId id="290" r:id="rId19"/>
    <p:sldId id="287" r:id="rId20"/>
    <p:sldId id="303" r:id="rId21"/>
    <p:sldId id="302" r:id="rId22"/>
    <p:sldId id="301" r:id="rId23"/>
    <p:sldId id="300" r:id="rId24"/>
    <p:sldId id="299" r:id="rId25"/>
    <p:sldId id="306" r:id="rId26"/>
    <p:sldId id="305" r:id="rId27"/>
    <p:sldId id="304" r:id="rId28"/>
    <p:sldId id="307" r:id="rId29"/>
    <p:sldId id="308" r:id="rId30"/>
    <p:sldId id="289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mblem_of_Azerbaijan.sv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7449A37-9096-0064-9A0E-3CDF05000AF3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Azerbaïdjan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Azerbaijan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>
            <a:extLst>
              <a:ext uri="{FF2B5EF4-FFF2-40B4-BE49-F238E27FC236}">
                <a16:creationId xmlns:a16="http://schemas.microsoft.com/office/drawing/2014/main" id="{C6CCDF54-F474-42D6-A6C7-5E603FE61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8">
            <a:extLst>
              <a:ext uri="{FF2B5EF4-FFF2-40B4-BE49-F238E27FC236}">
                <a16:creationId xmlns:a16="http://schemas.microsoft.com/office/drawing/2014/main" id="{9645F57B-BCE2-4048-A201-08AEF753767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1180" y="831305"/>
            <a:ext cx="2412206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9">
            <a:extLst>
              <a:ext uri="{FF2B5EF4-FFF2-40B4-BE49-F238E27FC236}">
                <a16:creationId xmlns:a16="http://schemas.microsoft.com/office/drawing/2014/main" id="{49EE2AEB-5FAC-404C-B530-36E972D4D0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57435" y="1977530"/>
            <a:ext cx="1619696" cy="57509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7" name="Picture 14">
            <a:extLst>
              <a:ext uri="{FF2B5EF4-FFF2-40B4-BE49-F238E27FC236}">
                <a16:creationId xmlns:a16="http://schemas.microsoft.com/office/drawing/2014/main" id="{CD7C8BA1-70B6-4C89-A6D1-C89E24A46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94" y="692696"/>
            <a:ext cx="1295400" cy="9032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0D304934-26AF-47BC-A5A9-F51F7001C5E2}"/>
              </a:ext>
            </a:extLst>
          </p:cNvPr>
          <p:cNvSpPr/>
          <p:nvPr/>
        </p:nvSpPr>
        <p:spPr>
          <a:xfrm>
            <a:off x="3071664" y="771575"/>
            <a:ext cx="4754562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Ázerbájdžán</a:t>
            </a:r>
            <a:endParaRPr lang="es-ES" sz="5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6000">
        <p:split orient="vert"/>
        <p:sndAc>
          <p:stSnd loop="1">
            <p:snd r:embed="rId2" name="Azeri.wav"/>
          </p:stSnd>
        </p:sndAc>
      </p:transition>
    </mc:Choice>
    <mc:Fallback>
      <p:transition spd="slow" advClick="0" advTm="16000">
        <p:split orient="vert"/>
        <p:sndAc>
          <p:stSnd loop="1">
            <p:snd r:embed="rId2" name="Azer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1896D63-6DE2-40F0-A3B0-34FF927DC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5" descr="Znak Ázerbájdžánu">
            <a:hlinkClick r:id="rId3" tooltip="Znak Ázerbájdžánu"/>
            <a:extLst>
              <a:ext uri="{FF2B5EF4-FFF2-40B4-BE49-F238E27FC236}">
                <a16:creationId xmlns:a16="http://schemas.microsoft.com/office/drawing/2014/main" id="{1C9F2830-E9D1-48F3-996B-1C362779E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4432" y="5013176"/>
            <a:ext cx="1152128" cy="108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AB6470E6-1AD2-4C2C-B59C-946C15E4B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047" y="584029"/>
            <a:ext cx="10773553" cy="5725291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683F349-C0C9-4923-994D-55F6D1D26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E9C527E5-FD1D-4D2B-B9A8-C2FC65354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77693E36-2C49-405E-8648-7C1EE3EBE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048970"/>
            <a:ext cx="8496944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8">
            <a:extLst>
              <a:ext uri="{FF2B5EF4-FFF2-40B4-BE49-F238E27FC236}">
                <a16:creationId xmlns:a16="http://schemas.microsoft.com/office/drawing/2014/main" id="{1E2E4B70-CD11-409F-82DA-6493D9983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268" y="548680"/>
            <a:ext cx="10801200" cy="5760640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7B032CA-72B9-4CBF-99B6-707718E49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4A2EDDD-F1F5-4923-9B3B-1F5026B2E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AA4E835-4086-44F2-9472-3122D3BDF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C0FD452-2FF2-4C3F-BE8D-B77767E9C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E655494-2ED7-48D4-9FB6-CF1C38E31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544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1F7E050-CE16-4091-91F5-0023AAA33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228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EB49B2E-48CE-42B1-860C-0998E2D4B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401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4188033-AF88-435A-BE55-81124E835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223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C6F4DB0-E813-4AE7-99D8-2E85708A2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353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E08BF3B-E9EF-470D-AA7E-7CEA8A32E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00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7240842-08C1-4594-BA0D-558B284B6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4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2750775-D206-4910-8B3C-A2EE423E5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356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5A5BB1D-E34D-477F-A120-6774EE211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920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E68CA8D-3820-4EAF-A8D4-47C260A04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6195D85-095B-45E2-B0FA-4EBE697B4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931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4EF2AF9-26F0-48B8-B0F5-4CCB6AC93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03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84CE2A5-891D-4097-BAE2-0E275FB7D6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F5E5FB94-E59E-4F5E-A589-FF72440E0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26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C9DD27B-CE09-44B5-B77C-BE08B0FAC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40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447F260-C033-47A6-A9C1-CCF8D7933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3FEDD1DA-B9CB-4B52-86E1-715ED9A45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800" y="6051764"/>
            <a:ext cx="3600400" cy="257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E930E864-DDEC-4BA9-BA3D-61989379F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55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7AB722E-9C09-45F9-B2C5-3344BDB40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1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65B8066-95C1-41B8-96F9-7AE34A7C5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694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9A97C19-9D2C-4183-B16C-862738160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21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15CFCE1-3089-4C5C-A7D2-0444129AA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18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7021FB4-63EE-40C3-82DE-FF01D3AC8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346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6FFBF52-CFC4-4581-9843-C5595B61E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782" y="552192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31A28143-9EAE-4E76-92B6-2E4EBF0367D5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10">
            <a:extLst>
              <a:ext uri="{FF2B5EF4-FFF2-40B4-BE49-F238E27FC236}">
                <a16:creationId xmlns:a16="http://schemas.microsoft.com/office/drawing/2014/main" id="{B1687F9C-8171-44A8-AB11-A6E621639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0568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0C56C79-8C13-482F-80B4-2CE750EEA983}"/>
              </a:ext>
            </a:extLst>
          </p:cNvPr>
          <p:cNvSpPr/>
          <p:nvPr/>
        </p:nvSpPr>
        <p:spPr>
          <a:xfrm>
            <a:off x="5014138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42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2023-02-19T09:53:26Z</dcterms:modified>
</cp:coreProperties>
</file>