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0" r:id="rId4"/>
    <p:sldId id="273" r:id="rId5"/>
    <p:sldId id="284" r:id="rId6"/>
    <p:sldId id="285" r:id="rId7"/>
    <p:sldId id="293" r:id="rId8"/>
    <p:sldId id="292" r:id="rId9"/>
    <p:sldId id="263" r:id="rId10"/>
    <p:sldId id="279" r:id="rId11"/>
    <p:sldId id="297" r:id="rId12"/>
    <p:sldId id="298" r:id="rId13"/>
    <p:sldId id="301" r:id="rId14"/>
    <p:sldId id="300" r:id="rId15"/>
    <p:sldId id="278" r:id="rId16"/>
    <p:sldId id="299" r:id="rId17"/>
    <p:sldId id="296" r:id="rId18"/>
    <p:sldId id="295" r:id="rId19"/>
    <p:sldId id="291" r:id="rId20"/>
    <p:sldId id="294" r:id="rId21"/>
    <p:sldId id="290" r:id="rId22"/>
    <p:sldId id="289" r:id="rId23"/>
    <p:sldId id="288" r:id="rId24"/>
    <p:sldId id="276" r:id="rId25"/>
    <p:sldId id="271" r:id="rId26"/>
    <p:sldId id="281" r:id="rId27"/>
    <p:sldId id="277" r:id="rId28"/>
    <p:sldId id="287" r:id="rId29"/>
    <p:sldId id="286" r:id="rId30"/>
    <p:sldId id="282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19.02.2023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0334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5.jpg"/><Relationship Id="rId5" Type="http://schemas.openxmlformats.org/officeDocument/2006/relationships/image" Target="../media/image34.png"/><Relationship Id="rId4" Type="http://schemas.openxmlformats.org/officeDocument/2006/relationships/hyperlink" Target="http://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1235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Parní stroje 2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Machines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à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vapeur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FAFB4AC-F827-4464-91CE-A806357BF4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4A2E9FF7-06D8-4EB3-88BC-5B3FD8D1E10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89794" y="783327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6D2ECF5D-FA91-4B65-B7C0-53728CEBD31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43976" y="2094060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1B8F8CA0-A33C-48D5-AC57-691A7DDC1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492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When I am with you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When I am with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7357DD73-6D80-44BF-9540-8AC89EF33B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7888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Steam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Machines</a:t>
            </a:r>
            <a:r>
              <a:rPr lang="cs-CZ" altLang="cs-CZ" sz="2400" b="1" dirty="0">
                <a:solidFill>
                  <a:srgbClr val="FF0000"/>
                </a:solidFill>
              </a:rPr>
              <a:t> à </a:t>
            </a:r>
            <a:r>
              <a:rPr lang="cs-CZ" altLang="cs-CZ" sz="2400" b="1" dirty="0" err="1">
                <a:solidFill>
                  <a:srgbClr val="FF0000"/>
                </a:solidFill>
              </a:rPr>
              <a:t>vapeur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Dampfmaschinen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Stoommachines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vapor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AF4EE90-A533-4B71-B9E4-529080F06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63541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4E87FD6F-7B87-4627-985D-9C4C217B4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63541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842551D7-DE7E-4D49-B965-1F7DCC40F1BF}"/>
              </a:ext>
            </a:extLst>
          </p:cNvPr>
          <p:cNvSpPr/>
          <p:nvPr/>
        </p:nvSpPr>
        <p:spPr>
          <a:xfrm>
            <a:off x="955964" y="829684"/>
            <a:ext cx="4114800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Parní stroje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es-ES" sz="54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93923FD-688C-44BA-9A6E-1AF69D6A74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B8AD5667-775D-44B4-9E3F-4CE1CD226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46F48E8-C1BC-4D58-9244-AC0166B65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9680172-D9FF-4915-8AB4-BC756241ED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118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AB8340E-C0E9-4FDC-A843-85730A986C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BC5F850-E1B7-427B-80A6-EB1B69CD5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902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FABA65-9792-4D65-BE21-5B49CB61C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FBE6B5D-EFBD-4BAA-BAA4-DE302FE85D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01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8EEFF01-42EF-49B8-AA87-3E84415AF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C6FDCF0-987D-44A1-9682-257ED457F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679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30197DE-6697-44A2-8333-6FAFB17B2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C563EF90-03AB-447B-B3C9-38959094C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5784000"/>
            <a:ext cx="2197105" cy="430530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235333AA-3A22-4120-B2CD-F5F5683302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A442454-B790-4D3E-A706-BF9F691F50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8494E7A-80C7-47D2-B5E9-EF8BC2F8A2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5B4161E-CBB8-4CBB-9CAD-F2FCFAE94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575CB9D-7EF4-440D-B6F5-E12099BF3A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35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A7F66CA-4C47-4B01-AA73-9FDEB1F0A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BA4FF52-49C6-4416-87EA-F26D55F1B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01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0380DA5-C6F7-4423-B24D-AF0036E79A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C9D8D0-EB9B-4AB4-9D53-F94EC3A282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13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9202C3-D3A1-4F8A-BD17-E77867140A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733CD0-22F0-4DCC-AD84-454506D32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93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2E220F0-C8B8-423A-8BD5-7BA2F0B62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A62C833-CD5A-46D6-AE78-D649A32CA1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6161EF1-7505-48AB-9B9B-8B744C7223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38D4F5F-8B35-42DE-BC70-31310FE97F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88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33A97D3-3555-4258-BBCB-BD28D77474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A579217-5A1B-496C-9141-4CA09F3866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98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9EA1615-E8A9-4B2C-A538-020C12C9D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52C18D3-E5CB-4A36-97C8-89F2ADE781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48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6F9CAD5-8148-44CA-8D6E-B86996CA3D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D022624-FB1D-469C-8B43-0D1B3FA8ED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301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8470A49-E67C-4638-8415-6670122F3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86E91AB-3F8F-4161-B382-FF9F73798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782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3A200C1-2B47-41E3-AAE6-61B0C7940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A82C57B-C74F-4830-8380-74F1054383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A4C4310-044D-4B31-A6F8-F89F2464EB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5958840"/>
            <a:ext cx="2349500" cy="25569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B81D02E0-36D2-4894-9C42-DB44864B83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9650">
            <a:off x="936310" y="5593170"/>
            <a:ext cx="926456" cy="429272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7BE86F12-DB18-4839-A13A-3C86B521F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41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62C2CC1-69C4-43BD-B3F7-E2EEB3340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76D4E21-83B3-4E12-8D60-8E7D05B73F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928361"/>
            <a:ext cx="2155190" cy="287366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C2EF175-F04B-4332-9FE7-E5F975AB3F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80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2014C8B-DBDD-4908-82C2-E1D420B0CF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5B98F60-70D0-4A3A-A7D9-0539112950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348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F609480-928A-4455-9619-EE853D3825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F9A9D66-B04F-4090-B8AB-94E0484C3C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31C6EE0-DAED-4F2C-A3D2-73C3835D5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6A1124-23A0-481E-9FE5-FFC0D09268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6A3CB83-3519-42D1-8347-F93690BA12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703" y="645935"/>
            <a:ext cx="10900593" cy="556613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AF0EE3-2C48-49B3-804D-B13445D645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613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0E8D335-EAF3-4B6A-A1E8-D2BF550F1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9A3D5F2-DC80-46EF-A00F-1D13341D85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FA35F3D-0D3C-4873-BBBD-580977B49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0CB474-66D8-4875-B7FE-A3131E760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10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E9431AE-E140-4CCE-9703-080583A86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8847"/>
            <a:ext cx="10905065" cy="556568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1F67789-BA8E-473C-8DD6-BF5786B1F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568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713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The_End_Animated.gif">
            <a:extLst>
              <a:ext uri="{FF2B5EF4-FFF2-40B4-BE49-F238E27FC236}">
                <a16:creationId xmlns:a16="http://schemas.microsoft.com/office/drawing/2014/main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953" y="6008886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1A585051-B9E6-44F2-95A2-B7DE98B7F0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359" y="6047531"/>
            <a:ext cx="19446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B0A6E200-1609-4097-B81F-F446EFB8E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Navštivte mně : klik na odkaz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29E94840-56BC-43BB-A1F8-CDF0489C2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40932"/>
          </a:xfrm>
          <a:prstGeom prst="rect">
            <a:avLst/>
          </a:prstGeom>
          <a:solidFill>
            <a:schemeClr val="accent1"/>
          </a:solidFill>
          <a:ln w="44450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1" name="Obrázek 10">
            <a:hlinkClick r:id="rId4"/>
            <a:extLst>
              <a:ext uri="{FF2B5EF4-FFF2-40B4-BE49-F238E27FC236}">
                <a16:creationId xmlns:a16="http://schemas.microsoft.com/office/drawing/2014/main" id="{2DA3A400-00F8-4E00-8715-683ED5CA30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868" y="5968954"/>
            <a:ext cx="5383235" cy="1182727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C50A1CDD-3666-4F32-AF41-59C4E9D5B6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1"/>
            <a:ext cx="10905063" cy="504093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68C218A-B891-4203-89FE-BB87560AE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0"/>
            <a:ext cx="10905064" cy="504093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46A5EAE7-F916-42EC-8463-3436CCB0F587}"/>
              </a:ext>
            </a:extLst>
          </p:cNvPr>
          <p:cNvSpPr/>
          <p:nvPr/>
        </p:nvSpPr>
        <p:spPr>
          <a:xfrm>
            <a:off x="7101840" y="444318"/>
            <a:ext cx="4075207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41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262</TotalTime>
  <Words>68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77</cp:revision>
  <dcterms:created xsi:type="dcterms:W3CDTF">2020-02-21T13:54:42Z</dcterms:created>
  <dcterms:modified xsi:type="dcterms:W3CDTF">2023-02-19T12:02:58Z</dcterms:modified>
</cp:coreProperties>
</file>