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73" r:id="rId5"/>
    <p:sldId id="264" r:id="rId6"/>
    <p:sldId id="281" r:id="rId7"/>
    <p:sldId id="310" r:id="rId8"/>
    <p:sldId id="278" r:id="rId9"/>
    <p:sldId id="307" r:id="rId10"/>
    <p:sldId id="309" r:id="rId11"/>
    <p:sldId id="308" r:id="rId12"/>
    <p:sldId id="285" r:id="rId13"/>
    <p:sldId id="302" r:id="rId14"/>
    <p:sldId id="303" r:id="rId15"/>
    <p:sldId id="305" r:id="rId16"/>
    <p:sldId id="306" r:id="rId17"/>
    <p:sldId id="304" r:id="rId18"/>
    <p:sldId id="300" r:id="rId19"/>
    <p:sldId id="301" r:id="rId20"/>
    <p:sldId id="296" r:id="rId21"/>
    <p:sldId id="298" r:id="rId22"/>
    <p:sldId id="299" r:id="rId23"/>
    <p:sldId id="297" r:id="rId24"/>
    <p:sldId id="295" r:id="rId25"/>
    <p:sldId id="290" r:id="rId26"/>
    <p:sldId id="291" r:id="rId27"/>
    <p:sldId id="293" r:id="rId28"/>
    <p:sldId id="294" r:id="rId29"/>
    <p:sldId id="292" r:id="rId30"/>
    <p:sldId id="288" r:id="rId31"/>
    <p:sldId id="287" r:id="rId32"/>
    <p:sldId id="289" r:id="rId33"/>
    <p:sldId id="284" r:id="rId34"/>
    <p:sldId id="286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//commons.wikimedia.org/wiki/File:National_Coat_of_arms_of_Denmark.svg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0DA65E27-100F-3CE8-FFB7-D0BC19EDE021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Dánsko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Denmark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826050B5-FF2D-4887-980F-7A871F5F39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F806EA1A-FD47-4E06-8971-6D43F4FB655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983432" y="1340768"/>
            <a:ext cx="2880320" cy="110414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1987D941-13F5-4082-AC6F-DDAD00D7956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415480" y="2843435"/>
            <a:ext cx="2016224" cy="787131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Dánsko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4" name="Dánsk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>
            <a:extLst>
              <a:ext uri="{FF2B5EF4-FFF2-40B4-BE49-F238E27FC236}">
                <a16:creationId xmlns:a16="http://schemas.microsoft.com/office/drawing/2014/main" id="{51D3F188-642A-47B7-85C0-0536008024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93262"/>
            <a:ext cx="10801200" cy="588806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885C4E74-C1D4-41E0-AE9B-4BDF39AC2A57}"/>
              </a:ext>
            </a:extLst>
          </p:cNvPr>
          <p:cNvSpPr/>
          <p:nvPr/>
        </p:nvSpPr>
        <p:spPr>
          <a:xfrm>
            <a:off x="5159896" y="595505"/>
            <a:ext cx="3338767" cy="92333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54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DÁNSKO</a:t>
            </a:r>
            <a:endParaRPr lang="es-ES" sz="54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14" descr="Znak Dánska">
            <a:hlinkClick r:id="rId3" tooltip="Znak Dánska"/>
            <a:extLst>
              <a:ext uri="{FF2B5EF4-FFF2-40B4-BE49-F238E27FC236}">
                <a16:creationId xmlns:a16="http://schemas.microsoft.com/office/drawing/2014/main" id="{D9AE2009-624A-4C1B-8EBD-0118A36A4D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6480" y="595505"/>
            <a:ext cx="971674" cy="1388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83DBD7D5-CF50-40C8-A172-C428F150DA82}"/>
              </a:ext>
            </a:extLst>
          </p:cNvPr>
          <p:cNvSpPr/>
          <p:nvPr/>
        </p:nvSpPr>
        <p:spPr>
          <a:xfrm>
            <a:off x="4461124" y="1599762"/>
            <a:ext cx="4726466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Kongeriget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Danmark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ext Box 5">
            <a:extLst>
              <a:ext uri="{FF2B5EF4-FFF2-40B4-BE49-F238E27FC236}">
                <a16:creationId xmlns:a16="http://schemas.microsoft.com/office/drawing/2014/main" id="{996BBC14-B4A4-E24B-FD2E-7A76387835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80" y="6381328"/>
            <a:ext cx="1218522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Denmark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Danemark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Denemarken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Dänemark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Dania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Dinamarca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Danemarca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Danimarka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Dánia</a:t>
            </a:r>
            <a:endParaRPr lang="cs-CZ" altLang="cs-CZ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B5A86BA-859B-440A-A69F-5C0D17C080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1">
            <a:extLst>
              <a:ext uri="{FF2B5EF4-FFF2-40B4-BE49-F238E27FC236}">
                <a16:creationId xmlns:a16="http://schemas.microsoft.com/office/drawing/2014/main" id="{A8551907-D3E0-4E98-BD7A-DF6F1F76B8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32" y="4797152"/>
            <a:ext cx="1872208" cy="1155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E48AFF68-8BC4-41B4-A3CE-A3987A65FD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>
            <a:extLst>
              <a:ext uri="{FF2B5EF4-FFF2-40B4-BE49-F238E27FC236}">
                <a16:creationId xmlns:a16="http://schemas.microsoft.com/office/drawing/2014/main" id="{32FBE0A5-A9F0-4A9D-BD45-2B5000DD2E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44450" cmpd="sng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4" name="Picture 5">
            <a:extLst>
              <a:ext uri="{FF2B5EF4-FFF2-40B4-BE49-F238E27FC236}">
                <a16:creationId xmlns:a16="http://schemas.microsoft.com/office/drawing/2014/main" id="{80377565-1654-4D7C-BB87-D72E930DDD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>
            <a:extLst>
              <a:ext uri="{FF2B5EF4-FFF2-40B4-BE49-F238E27FC236}">
                <a16:creationId xmlns:a16="http://schemas.microsoft.com/office/drawing/2014/main" id="{32FBE0A5-A9F0-4A9D-BD45-2B5000DD2E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44450" cmpd="sng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17BA5B86-DB0D-4305-9ED7-A452D799F9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647" y="548680"/>
            <a:ext cx="10799953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9068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603D51F1-7DC9-445C-A5FF-A81E7D10C4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1A159E36-72A7-4F3A-9FA8-CFBA8EBD4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6478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>
            <a:extLst>
              <a:ext uri="{FF2B5EF4-FFF2-40B4-BE49-F238E27FC236}">
                <a16:creationId xmlns:a16="http://schemas.microsoft.com/office/drawing/2014/main" id="{32FBE0A5-A9F0-4A9D-BD45-2B5000DD2E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44450" cmpd="sng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66FE3A75-9F16-4ACF-9134-73C7B4B0C9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113" y="548680"/>
            <a:ext cx="10800487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5114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1143425E-702E-468B-A395-DAF8949147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0363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>
            <a:extLst>
              <a:ext uri="{FF2B5EF4-FFF2-40B4-BE49-F238E27FC236}">
                <a16:creationId xmlns:a16="http://schemas.microsoft.com/office/drawing/2014/main" id="{2ACC0AF9-A704-4661-8A41-A1CB80CF48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>
            <a:extLst>
              <a:ext uri="{FF2B5EF4-FFF2-40B4-BE49-F238E27FC236}">
                <a16:creationId xmlns:a16="http://schemas.microsoft.com/office/drawing/2014/main" id="{E3FA6FBC-6E30-4782-BC53-EEB89D0D09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95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>
            <a:extLst>
              <a:ext uri="{FF2B5EF4-FFF2-40B4-BE49-F238E27FC236}">
                <a16:creationId xmlns:a16="http://schemas.microsoft.com/office/drawing/2014/main" id="{94617DCA-35E7-4FDE-96F9-538376AC5B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4841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>
            <a:extLst>
              <a:ext uri="{FF2B5EF4-FFF2-40B4-BE49-F238E27FC236}">
                <a16:creationId xmlns:a16="http://schemas.microsoft.com/office/drawing/2014/main" id="{13D84EAB-7FE9-4DC2-AD2D-811A61B090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4362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7363C6C5-6318-4679-9D59-37BEA54F08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5965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64995922-629D-4397-BD45-B84EE1A94B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350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3AC87B4E-8D3A-4E77-8F8C-7A01418C0A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8656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02C2FBD9-1BFC-42A7-A3ED-4BC114A579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0116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DD452BC0-CC1F-409D-B216-EF72337C38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4883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>
            <a:extLst>
              <a:ext uri="{FF2B5EF4-FFF2-40B4-BE49-F238E27FC236}">
                <a16:creationId xmlns:a16="http://schemas.microsoft.com/office/drawing/2014/main" id="{431AB43D-0DD0-4555-8148-C7C3F52196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2597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4EB60A5E-7EF1-4B48-BBB1-FC18614E5F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6349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ACD90EF5-DE85-442B-8DAB-10A4E565BF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4447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D5D28AA3-098B-4B31-B43E-AF413A6E8B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3310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88A234C6-F179-464D-A5D4-B7C8C61D96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1389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13375E62-69E0-42B5-AE6E-BDA0DDD6A1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1843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374D2248-9181-4EAA-969D-99524DE490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5352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D216611C-6FA2-438C-85C3-F2ED5D2CC3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0020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759DCFBD-0247-4D0A-B398-7408E2C114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3319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5FE055F6-475A-4212-9C92-40EAAF8FE2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BEF4E46E-2B21-4956-8C4A-2B6AA4AD41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A6361F25-5EA1-46DD-9EAB-321F4CF992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3DB639D-A460-4B0C-9912-3FAF7DA430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7313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3 Rectángulo">
            <a:extLst>
              <a:ext uri="{FF2B5EF4-FFF2-40B4-BE49-F238E27FC236}">
                <a16:creationId xmlns:a16="http://schemas.microsoft.com/office/drawing/2014/main" id="{31A28143-9EAE-4E76-92B6-2E4EBF0367D5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7">
            <a:extLst>
              <a:ext uri="{FF2B5EF4-FFF2-40B4-BE49-F238E27FC236}">
                <a16:creationId xmlns:a16="http://schemas.microsoft.com/office/drawing/2014/main" id="{39DC7CC4-F6FB-4F2C-9721-2FFFA8477A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29101"/>
            <a:ext cx="10801200" cy="4970694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8FC5AEA3-55DE-43A2-8FB2-4DC9FB2DE694}"/>
              </a:ext>
            </a:extLst>
          </p:cNvPr>
          <p:cNvSpPr/>
          <p:nvPr/>
        </p:nvSpPr>
        <p:spPr>
          <a:xfrm>
            <a:off x="4727848" y="4869159"/>
            <a:ext cx="288032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A3D85354-E5F8-49B8-8FBA-22236846F8A9}"/>
              </a:ext>
            </a:extLst>
          </p:cNvPr>
          <p:cNvSpPr/>
          <p:nvPr/>
        </p:nvSpPr>
        <p:spPr>
          <a:xfrm>
            <a:off x="615721" y="4888329"/>
            <a:ext cx="293404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4A81B580-B9BE-450A-BAB8-1B06547A8272}"/>
              </a:ext>
            </a:extLst>
          </p:cNvPr>
          <p:cNvSpPr/>
          <p:nvPr/>
        </p:nvSpPr>
        <p:spPr>
          <a:xfrm>
            <a:off x="9657998" y="4882714"/>
            <a:ext cx="1838602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7300D4D6-F34D-4C4F-A816-2981EDDB2DDF}"/>
              </a:ext>
            </a:extLst>
          </p:cNvPr>
          <p:cNvSpPr/>
          <p:nvPr/>
        </p:nvSpPr>
        <p:spPr>
          <a:xfrm>
            <a:off x="528751" y="618094"/>
            <a:ext cx="3262993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1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3" grpId="0"/>
      <p:bldP spid="10" grpId="0"/>
      <p:bldP spid="14" grpId="0"/>
      <p:bldP spid="15" grpId="0"/>
      <p:bldP spid="16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324</TotalTime>
  <Words>61</Words>
  <Application>Microsoft Office PowerPoint</Application>
  <PresentationFormat>Širokoúhlá obrazovka</PresentationFormat>
  <Paragraphs>13</Paragraphs>
  <Slides>34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39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77</cp:revision>
  <dcterms:created xsi:type="dcterms:W3CDTF">2020-02-21T13:54:42Z</dcterms:created>
  <dcterms:modified xsi:type="dcterms:W3CDTF">2023-02-19T09:34:37Z</dcterms:modified>
</cp:coreProperties>
</file>