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90" r:id="rId4"/>
    <p:sldId id="281" r:id="rId5"/>
    <p:sldId id="273" r:id="rId6"/>
    <p:sldId id="291" r:id="rId7"/>
    <p:sldId id="285" r:id="rId8"/>
    <p:sldId id="292" r:id="rId9"/>
    <p:sldId id="293" r:id="rId10"/>
    <p:sldId id="297" r:id="rId11"/>
    <p:sldId id="300" r:id="rId12"/>
    <p:sldId id="279" r:id="rId13"/>
    <p:sldId id="301" r:id="rId14"/>
    <p:sldId id="305" r:id="rId15"/>
    <p:sldId id="304" r:id="rId16"/>
    <p:sldId id="302" r:id="rId17"/>
    <p:sldId id="298" r:id="rId18"/>
    <p:sldId id="299" r:id="rId19"/>
    <p:sldId id="294" r:id="rId20"/>
    <p:sldId id="296" r:id="rId21"/>
    <p:sldId id="295" r:id="rId22"/>
    <p:sldId id="306" r:id="rId23"/>
    <p:sldId id="307" r:id="rId24"/>
    <p:sldId id="278" r:id="rId25"/>
    <p:sldId id="308" r:id="rId26"/>
    <p:sldId id="277" r:id="rId27"/>
    <p:sldId id="276" r:id="rId28"/>
    <p:sldId id="271" r:id="rId29"/>
    <p:sldId id="309" r:id="rId30"/>
    <p:sldId id="310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18.02.2023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127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E8B129F-4874-D073-5564-15752EAC1ECF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Ethiopie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>
            <a:extLst>
              <a:ext uri="{FF2B5EF4-FFF2-40B4-BE49-F238E27FC236}">
                <a16:creationId xmlns:a16="http://schemas.microsoft.com/office/drawing/2014/main" id="{5425CF9B-D5D5-4C38-8619-C3C48A92F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D4C77C5-04D5-473D-9D99-E7D190339E6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91944" y="414908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C461DBF-55DF-463E-A07D-43711E9D878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6000" y="515719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Ukimwon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Ukimwo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>
            <a:extLst>
              <a:ext uri="{FF2B5EF4-FFF2-40B4-BE49-F238E27FC236}">
                <a16:creationId xmlns:a16="http://schemas.microsoft.com/office/drawing/2014/main" id="{AC5421C8-43A6-40CC-9CFC-34C26D3C8D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0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Ethiopia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Éthiopie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Ethiopië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Äthiopien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Etiopia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Etiòpia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Etiopija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Etiyopya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Ефіопія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Αιθιο</a:t>
            </a:r>
            <a:r>
              <a:rPr lang="cs-CZ" altLang="cs-CZ" sz="2000" b="1" dirty="0">
                <a:solidFill>
                  <a:srgbClr val="FF0000"/>
                </a:solidFill>
              </a:rPr>
              <a:t>πία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63B951A8-A464-4662-9174-59778C094C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A1E06D15-4F4F-453E-BCDF-D3BE360D87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2F0DDFF8-500A-4805-A70E-6508E594DEC0}"/>
              </a:ext>
            </a:extLst>
          </p:cNvPr>
          <p:cNvSpPr/>
          <p:nvPr/>
        </p:nvSpPr>
        <p:spPr>
          <a:xfrm>
            <a:off x="5680450" y="965659"/>
            <a:ext cx="3912053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ETHIOPIE </a:t>
            </a:r>
            <a:endParaRPr lang="es-ES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10" descr="V1">
            <a:extLst>
              <a:ext uri="{FF2B5EF4-FFF2-40B4-BE49-F238E27FC236}">
                <a16:creationId xmlns:a16="http://schemas.microsoft.com/office/drawing/2014/main" id="{375671BF-4A87-416D-9FCC-5D446736E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605" y="799956"/>
            <a:ext cx="104775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566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3E2AE24-D223-4300-BDA7-079712F078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2C0F013-E84B-4588-951D-905D71854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F8782D6-8866-4FB4-8A81-B8F7F4923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4A7B958-35B9-4352-9192-3866C75AE1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185CA66-E149-4153-9909-627B3FB30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89BED0-ED39-4020-96A7-1FC5A489A9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072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F60BF0-41EA-45BA-AAE7-ED1DD679F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A0ED28-2694-47BD-85A0-6F68EF7CF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CBA79ED-41BA-40E7-BC5D-5FBCC792C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450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77CD20-E000-42DA-9526-F2CF6F051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9AC6156-425D-49B8-B085-716A4D42C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65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3165F7-C328-4661-83E8-DB99B36933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9330E5-F3A4-4796-988B-8A0A4D50E8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12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9EE7F3-B511-43E2-9B93-6642EF41A2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5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F4C561B-5B70-4B33-83C0-B94812EE92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399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6B86DD2-DE9A-457E-89A8-4C46C0434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D09DE09-AF43-423C-A95B-672377EF25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EC852408-0211-4C4F-B5DE-0D58CAEB8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58205"/>
            <a:ext cx="10905065" cy="555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FC39E3-899B-451D-B8D5-87F7C6E559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632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78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52233F-5374-4447-B42A-BF0A825B47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B5FB56C-5ADF-4163-ACB9-A9F86A5EB2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869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6D0EAE-8123-4F9E-BC06-D6AA6BFAD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4DB1A00-5B52-4BF1-9FB5-C5FF22E971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07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E6B01E-ECD8-460A-9461-C8BAB33CB5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AB20E4FB-FEB1-40D7-B2AC-D102976F8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15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1470303-9293-44EE-B87B-E30EAA8B8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D3E9762A-C1F7-4CAD-AEB7-79646F8BC8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13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8DADBD1-F9DC-45A9-9DAD-D69A70F72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76B2D39-866B-46CD-82D4-7FC76DCB9B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43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E7B2D1A-E3FF-4F8F-A8C2-3A7E6EEC3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5AA51EC-B51C-479A-8C6F-7CE0A62536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928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AD78FD2-D823-438F-A4C1-2FBF9F6C1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5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0911748-8389-4789-A2AE-1CCCC2904A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441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CA863C2-BE5B-47E8-85FD-93E43EFF3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459AA87-7D10-44DA-940C-024CD9B27C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959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8ECF159-BC9B-464A-BCB2-0E1B394AB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5A40CF8-9591-4909-B7EF-EC741BA4EA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71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A8D1B8-4981-4BDB-8BCD-42348C151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4BBCCED-48BD-4403-8047-FBB24B691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38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24D575D-1FDD-4DA4-ACB1-D15D45A70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78CF96F-CBC5-4948-A081-FBF41EC8FD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42ADDA7-F7F3-4F95-9791-E71BAF287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86917F7-1076-40DD-B00C-C2F6FAA549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905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94B8567-8EE0-4172-8744-5E6E51938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2746F00-8497-4C89-8F5C-98486665B0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1CAD00-5F45-453A-A7C7-9F522F04C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451434F-8848-4A69-900F-DAFD5C55D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733A4A91-AB5C-4125-8ACD-36237174D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0FE1C8A-6477-4F83-A56A-FB40EDCEB5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101BA73-E755-4050-90B1-F7349F793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8623499-32FE-4788-8A04-BE61E1A17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446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B893410-ED8A-43CF-B8FB-EF1A79993E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17C3DB7-6150-4E6C-8FED-8898F25EAA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06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3 Rectángulo">
            <a:extLst>
              <a:ext uri="{FF2B5EF4-FFF2-40B4-BE49-F238E27FC236}">
                <a16:creationId xmlns:a16="http://schemas.microsoft.com/office/drawing/2014/main" id="{31A28143-9EAE-4E76-92B6-2E4EBF0367D5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3699513-8F93-4403-A706-DEDFF826A8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50421"/>
            <a:ext cx="10801200" cy="494937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F9C8A91C-4424-4F04-8A58-F6B49F5E3A1B}"/>
              </a:ext>
            </a:extLst>
          </p:cNvPr>
          <p:cNvSpPr/>
          <p:nvPr/>
        </p:nvSpPr>
        <p:spPr>
          <a:xfrm>
            <a:off x="3507766" y="4777365"/>
            <a:ext cx="391205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40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</TotalTime>
  <Words>52</Words>
  <Application>Microsoft Office PowerPoint</Application>
  <PresentationFormat>Širokoúhlá obrazovka</PresentationFormat>
  <Paragraphs>9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67</cp:revision>
  <dcterms:created xsi:type="dcterms:W3CDTF">2020-02-21T13:54:42Z</dcterms:created>
  <dcterms:modified xsi:type="dcterms:W3CDTF">2023-02-18T05:50:03Z</dcterms:modified>
</cp:coreProperties>
</file>