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82" r:id="rId4"/>
    <p:sldId id="280" r:id="rId5"/>
    <p:sldId id="281" r:id="rId6"/>
    <p:sldId id="278" r:id="rId7"/>
    <p:sldId id="308" r:id="rId8"/>
    <p:sldId id="312" r:id="rId9"/>
    <p:sldId id="311" r:id="rId10"/>
    <p:sldId id="307" r:id="rId11"/>
    <p:sldId id="310" r:id="rId12"/>
    <p:sldId id="306" r:id="rId13"/>
    <p:sldId id="302" r:id="rId14"/>
    <p:sldId id="305" r:id="rId15"/>
    <p:sldId id="304" r:id="rId16"/>
    <p:sldId id="303" r:id="rId17"/>
    <p:sldId id="301" r:id="rId18"/>
    <p:sldId id="309" r:id="rId19"/>
    <p:sldId id="300" r:id="rId20"/>
    <p:sldId id="299" r:id="rId21"/>
    <p:sldId id="298" r:id="rId22"/>
    <p:sldId id="297" r:id="rId23"/>
    <p:sldId id="285" r:id="rId24"/>
    <p:sldId id="288" r:id="rId25"/>
    <p:sldId id="287" r:id="rId26"/>
    <p:sldId id="296" r:id="rId27"/>
    <p:sldId id="295" r:id="rId28"/>
    <p:sldId id="293" r:id="rId29"/>
    <p:sldId id="294" r:id="rId30"/>
    <p:sldId id="291" r:id="rId31"/>
    <p:sldId id="289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702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D1AF3E3-A279-207C-6437-8CE5C333C00E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 19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B50347-ABC6-47F8-AA20-347170EBB7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067CE866-155C-402A-B54B-57E211F4908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191683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CEB9264E-7C92-436B-B5C1-03CBD593D52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328498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45331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Rice valley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Rice val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908720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697620D-6865-462F-BB5B-86CC9CD853B3}"/>
              </a:ext>
            </a:extLst>
          </p:cNvPr>
          <p:cNvSpPr txBox="1"/>
          <p:nvPr/>
        </p:nvSpPr>
        <p:spPr>
          <a:xfrm>
            <a:off x="8323079" y="5003236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1996970-349E-4E1D-AC7F-65535A7B70B8}"/>
              </a:ext>
            </a:extLst>
          </p:cNvPr>
          <p:cNvSpPr/>
          <p:nvPr/>
        </p:nvSpPr>
        <p:spPr>
          <a:xfrm>
            <a:off x="7176120" y="895966"/>
            <a:ext cx="3384376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ČÍNA  19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33A79E-3BAE-4B01-9301-F3AA0E6B4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3EDE68E-7DE7-4CF4-9B61-2DE3AA5CD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398F9C-AAEA-475E-9A5F-1CE778BED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CAB9BD-B2A4-4166-AA55-4B4E394EAE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3220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BC85BC-9BDC-4568-B843-DBBBE5B33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5694"/>
            <a:ext cx="10801200" cy="577362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399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A0039D-13D0-438F-B9C4-09C71FBE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057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6A118E-30C3-4CE1-847A-55650E045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999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36870C-DABC-4794-9235-77304B14D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535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B75FB9-BCEE-4335-B1BC-F1BBB0F29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78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A770A07-C790-4E9A-97E7-5FAD13E83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5AE56ED-860C-4268-9854-4BD0BD5EB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021287"/>
            <a:ext cx="2304256" cy="288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91F767F-43DE-44FA-8DE2-84848F07C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925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8D7193-5BBF-48D4-806A-12DCCF321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022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4EB913-0B69-45F5-960F-8F1C82F61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954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972694-3725-48E8-A8B1-8FE8D94A4B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064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E7E04E-86CF-4DFC-9531-C9F4DD20B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433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2DC1E4-CF04-4A91-8CD4-DD01931D02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61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362026-E5C2-433B-B886-FF5781A2A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751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FFA93C-6494-4D02-8E08-322473B42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506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9720E9-BA38-4B0D-B7F7-8A2647391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78" y="548680"/>
            <a:ext cx="1078582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071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D246AB-DAB4-48E3-99E7-D2B010D78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5065EE-CF30-4E5B-A50E-7DC5A2D35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990CEE-AEF9-4DC3-B68A-34C740B50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3E7974-DB03-4472-867D-D7277339E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9892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3201DE-06C4-47A4-B25E-1C494A2FA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408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91B884-44D5-4734-88D0-133AFDE5F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26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F9DAF1-F0C3-45E9-9D87-2A4661E09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456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77A702-59BD-458B-B975-848A17C15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74A871-2131-4966-9167-39972FC6F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B95971A-378B-48D4-9453-61179E3650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98F90FF1-F2C3-4EF3-9FA6-A7259A37B368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78802881-1C03-45E9-BFF1-172A273EE7C8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01BC9E0-EB0D-4BE9-801E-4341913158C7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9EA2C15C-6C7D-4C1F-AF05-056960247BC1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3F9FA633-E8C1-4B2B-99A3-C7A85F4C9B1A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55560E4A-4963-4F22-B9A7-C57CC41C7A5A}"/>
              </a:ext>
            </a:extLst>
          </p:cNvPr>
          <p:cNvSpPr/>
          <p:nvPr/>
        </p:nvSpPr>
        <p:spPr>
          <a:xfrm>
            <a:off x="4607483" y="126866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FB3BBF5-6BDF-7F3B-A887-01327EA02B73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  <p:bldP spid="15" grpId="0"/>
      <p:bldP spid="16" grpId="0"/>
      <p:bldP spid="17" grpId="0"/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</TotalTime>
  <Words>92</Words>
  <Application>Microsoft Office PowerPoint</Application>
  <PresentationFormat>Širokoúhlá obrazovka</PresentationFormat>
  <Paragraphs>16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2023-02-16T18:47:02Z</dcterms:modified>
</cp:coreProperties>
</file>