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1" r:id="rId3"/>
    <p:sldId id="280" r:id="rId4"/>
    <p:sldId id="273" r:id="rId5"/>
    <p:sldId id="264" r:id="rId6"/>
    <p:sldId id="281" r:id="rId7"/>
    <p:sldId id="278" r:id="rId8"/>
    <p:sldId id="285" r:id="rId9"/>
    <p:sldId id="288" r:id="rId10"/>
    <p:sldId id="287" r:id="rId11"/>
    <p:sldId id="289" r:id="rId12"/>
    <p:sldId id="302" r:id="rId13"/>
    <p:sldId id="301" r:id="rId14"/>
    <p:sldId id="300" r:id="rId15"/>
    <p:sldId id="299" r:id="rId16"/>
    <p:sldId id="297" r:id="rId17"/>
    <p:sldId id="295" r:id="rId18"/>
    <p:sldId id="298" r:id="rId19"/>
    <p:sldId id="306" r:id="rId20"/>
    <p:sldId id="296" r:id="rId21"/>
    <p:sldId id="294" r:id="rId22"/>
    <p:sldId id="307" r:id="rId23"/>
    <p:sldId id="305" r:id="rId24"/>
    <p:sldId id="304" r:id="rId25"/>
    <p:sldId id="310" r:id="rId26"/>
    <p:sldId id="303" r:id="rId27"/>
    <p:sldId id="308" r:id="rId28"/>
    <p:sldId id="309" r:id="rId29"/>
    <p:sldId id="312" r:id="rId30"/>
    <p:sldId id="313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43" autoAdjust="0"/>
    <p:restoredTop sz="94660"/>
  </p:normalViewPr>
  <p:slideViewPr>
    <p:cSldViewPr>
      <p:cViewPr varScale="1">
        <p:scale>
          <a:sx n="63" d="100"/>
          <a:sy n="63" d="100"/>
        </p:scale>
        <p:origin x="522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47ACBCC0-6BFA-5A76-EBC3-6592AFE30BC1}"/>
              </a:ext>
            </a:extLst>
          </p:cNvPr>
          <p:cNvSpPr/>
          <p:nvPr/>
        </p:nvSpPr>
        <p:spPr>
          <a:xfrm>
            <a:off x="0" y="1772816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motorů  121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Les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moteurs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du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monde</a:t>
            </a: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9E1A08C-5F8F-E72C-D7A7-1F97666D5B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E32453A7-56F2-B540-FAB8-C28B14E4EF8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464152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36B94142-F699-0150-1F69-AE39E8A2C7E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824192" y="187675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614327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  <p:sndAc>
          <p:stSnd>
            <p:snd r:embed="rId2" name="That's The Way It Is.mp3.wav"/>
          </p:stSnd>
        </p:sndAc>
      </p:transition>
    </mc:Choice>
    <mc:Fallback xmlns="">
      <p:transition spd="slow" advClick="0" advTm="13000">
        <p:split orient="vert"/>
        <p:sndAc>
          <p:stSnd>
            <p:snd r:embed="rId4" name="That's The Way It Is.mp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A622FDDC-7AD6-6EE0-5118-D481499D6EC1}"/>
              </a:ext>
            </a:extLst>
          </p:cNvPr>
          <p:cNvSpPr/>
          <p:nvPr/>
        </p:nvSpPr>
        <p:spPr>
          <a:xfrm>
            <a:off x="0" y="5930132"/>
            <a:ext cx="12192000" cy="9278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BEC4A2E7-3622-919B-8240-4832774722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344" y="6040122"/>
            <a:ext cx="1182063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000" b="1" dirty="0">
                <a:solidFill>
                  <a:srgbClr val="FF0000"/>
                </a:solidFill>
              </a:rPr>
              <a:t>   Die Welt-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Motoren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wereld-motoren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moteurs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Motoarele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 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Dünya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motorları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Οι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μηχ</a:t>
            </a:r>
            <a:r>
              <a:rPr lang="cs-CZ" altLang="cs-CZ" sz="2000" b="1" dirty="0">
                <a:solidFill>
                  <a:srgbClr val="FF0000"/>
                </a:solidFill>
              </a:rPr>
              <a:t>ανές του κόσμου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8C74E53-4DBC-8770-E0F9-15F49AC2D1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38145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600099D0-B7F9-D8AA-6A26-7B514AF479D3}"/>
              </a:ext>
            </a:extLst>
          </p:cNvPr>
          <p:cNvSpPr/>
          <p:nvPr/>
        </p:nvSpPr>
        <p:spPr>
          <a:xfrm>
            <a:off x="61733" y="764704"/>
            <a:ext cx="12144122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Svět motorů </a:t>
            </a:r>
            <a:r>
              <a:rPr lang="cs-CZ" sz="4400" b="1" spc="5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121</a:t>
            </a:r>
            <a:endParaRPr lang="es-ES" sz="4400" b="1" spc="50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BC80978-5DCB-9C99-9890-BA8AA35FAE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7A71837D-CA82-0833-3C30-A6B98CAF38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A57631E-BA2A-61AB-EAFB-AD71A78B07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8A5D62F-3B77-95B5-D30D-89BC8094F2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D4BE5E-87FD-3C1F-E04A-8BF75C7DFD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B1C02E-25A9-8729-25F6-B341E69109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7CC297A-DB09-409B-B37D-76C0956043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2B549E4-369F-4C30-B6EE-8EEE790AEB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CCBACDA-30B9-EDB0-E3A1-54141506C5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4076BCF-270B-EDB6-29B4-93983ED937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F41C7CB-B3A6-2B3E-9BAD-2E11AFFF06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6BB7D2-F563-8376-73A8-9972B63260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AA2A7C9-48F1-5807-F676-D5B9A42934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66C0C8A-C149-5C41-25C0-6E80244302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5E7422BA-BD2A-1CB0-13EC-06EB06DC60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>
            <a:extLst>
              <a:ext uri="{FF2B5EF4-FFF2-40B4-BE49-F238E27FC236}">
                <a16:creationId xmlns:a16="http://schemas.microsoft.com/office/drawing/2014/main" id="{6C5F4DC1-621C-1224-2EB3-C0FB4FD145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588DA5C-D488-F33D-B950-BA09DA9556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48BC1A0-15CA-A466-2896-0F076F6362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9829F09-67C8-23F3-ECB4-ECADF0118D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177" y="548680"/>
            <a:ext cx="10791645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4A6722A-1F15-6A30-770C-8C2F1B4F03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DD4AC15-F2E0-7D0B-6A24-27C5EC9F51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160462E-2E37-366E-07FD-59816F058B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  <p:sndAc>
          <p:stSnd>
            <p:snd r:embed="rId2" name="That's The Way It Is.mp3.wav"/>
          </p:stSnd>
        </p:sndAc>
      </p:transition>
    </mc:Choice>
    <mc:Fallback xmlns="">
      <p:transition spd="slow" advClick="0" advTm="7000">
        <p:split orient="vert"/>
        <p:sndAc>
          <p:stSnd>
            <p:snd r:embed="rId4" name="That's The Way It Is.mp3.wav"/>
          </p:stSnd>
        </p:sndAc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72F800F-7ECA-7AB8-A46F-1B2F071A0E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489310-778C-CF45-D041-D96E0861C9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8178240-C1C2-9E58-B161-0372497BD3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3FD833-590C-DF69-DF83-EB1A56AFA0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47320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A76C997-DC08-E0CE-A210-4D624FB7C4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64510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B035D3C-92C9-445D-D2BD-F8B02AADC3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51253"/>
            <a:ext cx="10801200" cy="501724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A6042A47-BC60-1ECA-916D-A9F61B215467}"/>
              </a:ext>
            </a:extLst>
          </p:cNvPr>
          <p:cNvSpPr/>
          <p:nvPr/>
        </p:nvSpPr>
        <p:spPr>
          <a:xfrm>
            <a:off x="4612356" y="4945797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60F2D39D-C4FC-9BE8-3639-BFEABEB47791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543E0606-D2EC-EDD1-F9B2-00942DE8F81F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4CED0DDD-0904-6B53-F60E-65CD0930DDD7}"/>
              </a:ext>
            </a:extLst>
          </p:cNvPr>
          <p:cNvSpPr/>
          <p:nvPr/>
        </p:nvSpPr>
        <p:spPr>
          <a:xfrm>
            <a:off x="410638" y="551253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E7D2F68D-1E02-826E-5D50-09D9C3735A80}"/>
              </a:ext>
            </a:extLst>
          </p:cNvPr>
          <p:cNvSpPr/>
          <p:nvPr/>
        </p:nvSpPr>
        <p:spPr>
          <a:xfrm>
            <a:off x="7608906" y="551253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7B506BB6-0467-B21E-2A72-B61D17518DC4}"/>
              </a:ext>
            </a:extLst>
          </p:cNvPr>
          <p:cNvSpPr/>
          <p:nvPr/>
        </p:nvSpPr>
        <p:spPr>
          <a:xfrm>
            <a:off x="4562523" y="532248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  <p:bldP spid="6" grpId="0"/>
      <p:bldP spid="7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270</TotalTime>
  <Words>98</Words>
  <Application>Microsoft Office PowerPoint</Application>
  <PresentationFormat>Širokoúhlá obrazovka</PresentationFormat>
  <Paragraphs>16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92</cp:revision>
  <dcterms:created xsi:type="dcterms:W3CDTF">2020-02-21T13:54:42Z</dcterms:created>
  <dcterms:modified xsi:type="dcterms:W3CDTF">2023-02-17T13:53:10Z</dcterms:modified>
</cp:coreProperties>
</file>